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9144000" cy="6858000" type="screen4x3"/>
  <p:notesSz cx="7010400" cy="9296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4"/>
    <p:restoredTop sz="94631"/>
  </p:normalViewPr>
  <p:slideViewPr>
    <p:cSldViewPr snapToGrid="0" snapToObjects="1">
      <p:cViewPr varScale="1">
        <p:scale>
          <a:sx n="68" d="100"/>
          <a:sy n="68" d="100"/>
        </p:scale>
        <p:origin x="144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004230" cy="45146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" name="Shape 4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79450"/>
            <a:ext cx="4724400" cy="35433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5" name="Shape 5"/>
          <p:cNvSpPr txBox="1">
            <a:spLocks noGrp="1"/>
          </p:cNvSpPr>
          <p:nvPr>
            <p:ph type="body" idx="1"/>
          </p:nvPr>
        </p:nvSpPr>
        <p:spPr>
          <a:xfrm>
            <a:off x="924013" y="4446312"/>
            <a:ext cx="5162376" cy="414586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dt" idx="10"/>
          </p:nvPr>
        </p:nvSpPr>
        <p:spPr>
          <a:xfrm>
            <a:off x="4006171" y="0"/>
            <a:ext cx="3004228" cy="45146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819497"/>
            <a:ext cx="3004230" cy="45146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4006171" y="8819497"/>
            <a:ext cx="3004228" cy="45146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</a:pPr>
            <a:endParaRPr/>
          </a:p>
          <a:p>
            <a:pPr marL="0" marR="0" lvl="1" indent="0" algn="l" rtl="0">
              <a:spcBef>
                <a:spcPts val="0"/>
              </a:spcBef>
            </a:pPr>
            <a:endParaRPr/>
          </a:p>
          <a:p>
            <a:pPr marL="0" marR="0" lvl="2" indent="0" algn="l" rtl="0">
              <a:spcBef>
                <a:spcPts val="0"/>
              </a:spcBef>
            </a:pPr>
            <a:endParaRPr/>
          </a:p>
          <a:p>
            <a:pPr marL="0" marR="0" lvl="3" indent="0" algn="l" rtl="0">
              <a:spcBef>
                <a:spcPts val="0"/>
              </a:spcBef>
            </a:pPr>
            <a:endParaRPr/>
          </a:p>
          <a:p>
            <a:pPr marL="0" marR="0" lvl="4" indent="0" algn="l" rtl="0">
              <a:spcBef>
                <a:spcPts val="0"/>
              </a:spcBef>
            </a:pPr>
            <a:endParaRPr/>
          </a:p>
          <a:p>
            <a:pPr marL="0" marR="0" lvl="5" indent="0" algn="l" rtl="0">
              <a:spcBef>
                <a:spcPts val="0"/>
              </a:spcBef>
            </a:pPr>
            <a:endParaRPr/>
          </a:p>
          <a:p>
            <a:pPr marL="0" marR="0" lvl="6" indent="0" algn="l" rtl="0">
              <a:spcBef>
                <a:spcPts val="0"/>
              </a:spcBef>
            </a:pPr>
            <a:endParaRPr/>
          </a:p>
          <a:p>
            <a:pPr marL="0" marR="0" lvl="7" indent="0" algn="l" rtl="0">
              <a:spcBef>
                <a:spcPts val="0"/>
              </a:spcBef>
            </a:pPr>
            <a:endParaRPr/>
          </a:p>
          <a:p>
            <a:pPr marL="0" marR="0" lvl="8" indent="0" algn="l" rtl="0">
              <a:spcBef>
                <a:spcPts val="0"/>
              </a:spcBef>
            </a:pP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sldNum" idx="12"/>
          </p:nvPr>
        </p:nvSpPr>
        <p:spPr>
          <a:xfrm>
            <a:off x="4006171" y="8819497"/>
            <a:ext cx="3004228" cy="451467"/>
          </a:xfrm>
          <a:prstGeom prst="rect">
            <a:avLst/>
          </a:prstGeom>
          <a:noFill/>
          <a:ln>
            <a:noFill/>
          </a:ln>
        </p:spPr>
        <p:txBody>
          <a:bodyPr lIns="91625" tIns="45800" rIns="91625" bIns="458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79450"/>
            <a:ext cx="4724400" cy="35433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924013" y="4446312"/>
            <a:ext cx="5162376" cy="4145864"/>
          </a:xfrm>
          <a:prstGeom prst="rect">
            <a:avLst/>
          </a:prstGeom>
          <a:noFill/>
          <a:ln>
            <a:noFill/>
          </a:ln>
        </p:spPr>
        <p:txBody>
          <a:bodyPr lIns="91625" tIns="45800" rIns="91625" bIns="458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defRPr/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defRPr/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defRPr/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Corsiva"/>
              <a:buNone/>
              <a:defRPr/>
            </a:lvl1pPr>
            <a:lvl2pPr marL="457200" marR="0" lvl="1" indent="0" algn="ctr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Corsiva"/>
              <a:buNone/>
              <a:defRPr/>
            </a:lvl2pPr>
            <a:lvl3pPr marL="914400" marR="0" lvl="2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orsiva"/>
              <a:buNone/>
              <a:defRPr/>
            </a:lvl3pPr>
            <a:lvl4pPr marL="1371600" marR="0" lvl="3" indent="0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Corsiva"/>
              <a:buNone/>
              <a:defRPr/>
            </a:lvl4pPr>
            <a:lvl5pPr marL="1828800" marR="0" lvl="4" indent="0" algn="ctr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Corsiva"/>
              <a:buNone/>
              <a:defRPr/>
            </a:lvl5pPr>
            <a:lvl6pPr marL="2286000" marR="0" lvl="5" indent="0" algn="ctr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Corsiva"/>
              <a:buNone/>
              <a:defRPr/>
            </a:lvl6pPr>
            <a:lvl7pPr marL="2743200" marR="0" lvl="6" indent="0" algn="ctr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Corsiva"/>
              <a:buNone/>
              <a:defRPr/>
            </a:lvl7pPr>
            <a:lvl8pPr marL="3200400" marR="0" lvl="7" indent="0" algn="ctr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Corsiva"/>
              <a:buNone/>
              <a:defRPr/>
            </a:lvl8pPr>
            <a:lvl9pPr marL="3657600" marR="0" lvl="8" indent="0" algn="ctr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Corsiva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 rot="5400000">
            <a:off x="2514599" y="152399"/>
            <a:ext cx="4114800" cy="7772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lvl="0" indent="-342900" algn="ctr" rtl="0">
              <a:spcBef>
                <a:spcPts val="640"/>
              </a:spcBef>
              <a:spcAft>
                <a:spcPts val="0"/>
              </a:spcAft>
              <a:defRPr/>
            </a:lvl1pPr>
            <a:lvl2pPr marL="74295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Corsiva"/>
              <a:buChar char="–"/>
              <a:defRPr/>
            </a:lvl2pPr>
            <a:lvl3pPr marL="1143000" lvl="2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orsiva"/>
              <a:buChar char="•"/>
              <a:defRPr/>
            </a:lvl3pPr>
            <a:lvl4pPr marL="1600200" lvl="3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Corsiva"/>
              <a:buChar char="–"/>
              <a:defRPr/>
            </a:lvl4pPr>
            <a:lvl5pPr marL="2057400" lvl="4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Corsiva"/>
              <a:buChar char="•"/>
              <a:defRPr/>
            </a:lvl5pPr>
            <a:lvl6pPr marL="2514600" lvl="5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Corsiva"/>
              <a:buChar char="•"/>
              <a:defRPr/>
            </a:lvl6pPr>
            <a:lvl7pPr marL="2971800" lvl="6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Corsiva"/>
              <a:buChar char="•"/>
              <a:defRPr/>
            </a:lvl7pPr>
            <a:lvl8pPr marL="3429000" lvl="7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Corsiva"/>
              <a:buChar char="•"/>
              <a:defRPr/>
            </a:lvl8pPr>
            <a:lvl9pPr marL="3886200" lvl="8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Corsiva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 rot="5400000">
            <a:off x="4743450" y="2381249"/>
            <a:ext cx="5486399" cy="1943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 rot="5400000">
            <a:off x="781050" y="514349"/>
            <a:ext cx="5486399" cy="5676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lvl="0" indent="-342900" algn="ctr" rtl="0">
              <a:spcBef>
                <a:spcPts val="640"/>
              </a:spcBef>
              <a:spcAft>
                <a:spcPts val="0"/>
              </a:spcAft>
              <a:defRPr/>
            </a:lvl1pPr>
            <a:lvl2pPr marL="74295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Corsiva"/>
              <a:buChar char="–"/>
              <a:defRPr/>
            </a:lvl2pPr>
            <a:lvl3pPr marL="1143000" lvl="2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orsiva"/>
              <a:buChar char="•"/>
              <a:defRPr/>
            </a:lvl3pPr>
            <a:lvl4pPr marL="1600200" lvl="3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Corsiva"/>
              <a:buChar char="–"/>
              <a:defRPr/>
            </a:lvl4pPr>
            <a:lvl5pPr marL="2057400" lvl="4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Corsiva"/>
              <a:buChar char="•"/>
              <a:defRPr/>
            </a:lvl5pPr>
            <a:lvl6pPr marL="2514600" lvl="5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Corsiva"/>
              <a:buChar char="•"/>
              <a:defRPr/>
            </a:lvl6pPr>
            <a:lvl7pPr marL="2971800" lvl="6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Corsiva"/>
              <a:buChar char="•"/>
              <a:defRPr/>
            </a:lvl7pPr>
            <a:lvl8pPr marL="3429000" lvl="7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Corsiva"/>
              <a:buChar char="•"/>
              <a:defRPr/>
            </a:lvl8pPr>
            <a:lvl9pPr marL="3886200" lvl="8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Corsiva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lvl="0" indent="-342900" algn="ctr" rtl="0">
              <a:spcBef>
                <a:spcPts val="640"/>
              </a:spcBef>
              <a:spcAft>
                <a:spcPts val="0"/>
              </a:spcAft>
              <a:defRPr/>
            </a:lvl1pPr>
            <a:lvl2pPr marL="74295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Corsiva"/>
              <a:buChar char="–"/>
              <a:defRPr/>
            </a:lvl2pPr>
            <a:lvl3pPr marL="1143000" lvl="2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orsiva"/>
              <a:buChar char="•"/>
              <a:defRPr/>
            </a:lvl3pPr>
            <a:lvl4pPr marL="1600200" lvl="3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Corsiva"/>
              <a:buChar char="–"/>
              <a:defRPr/>
            </a:lvl4pPr>
            <a:lvl5pPr marL="2057400" lvl="4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Corsiva"/>
              <a:buChar char="•"/>
              <a:defRPr/>
            </a:lvl5pPr>
            <a:lvl6pPr marL="2514600" lvl="5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Corsiva"/>
              <a:buChar char="•"/>
              <a:defRPr/>
            </a:lvl6pPr>
            <a:lvl7pPr marL="2971800" lvl="6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Corsiva"/>
              <a:buChar char="•"/>
              <a:defRPr/>
            </a:lvl7pPr>
            <a:lvl8pPr marL="3429000" lvl="7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Corsiva"/>
              <a:buChar char="•"/>
              <a:defRPr/>
            </a:lvl8pPr>
            <a:lvl9pPr marL="3886200" lvl="8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Corsiva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algn="l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rtl="0">
              <a:spcBef>
                <a:spcPts val="0"/>
              </a:spcBef>
              <a:buFont typeface="Corsiva"/>
              <a:buNone/>
              <a:defRPr/>
            </a:lvl1pPr>
            <a:lvl2pPr marL="457200" lvl="1" indent="0" rtl="0">
              <a:spcBef>
                <a:spcPts val="0"/>
              </a:spcBef>
              <a:buFont typeface="Corsiva"/>
              <a:buNone/>
              <a:defRPr/>
            </a:lvl2pPr>
            <a:lvl3pPr marL="914400" lvl="2" indent="0" rtl="0">
              <a:spcBef>
                <a:spcPts val="0"/>
              </a:spcBef>
              <a:buFont typeface="Corsiva"/>
              <a:buNone/>
              <a:defRPr/>
            </a:lvl3pPr>
            <a:lvl4pPr marL="1371600" lvl="3" indent="0" rtl="0">
              <a:spcBef>
                <a:spcPts val="0"/>
              </a:spcBef>
              <a:buFont typeface="Corsiva"/>
              <a:buNone/>
              <a:defRPr/>
            </a:lvl4pPr>
            <a:lvl5pPr marL="1828800" lvl="4" indent="0" rtl="0">
              <a:spcBef>
                <a:spcPts val="0"/>
              </a:spcBef>
              <a:buFont typeface="Corsiva"/>
              <a:buNone/>
              <a:defRPr/>
            </a:lvl5pPr>
            <a:lvl6pPr marL="2286000" lvl="5" indent="0" rtl="0">
              <a:spcBef>
                <a:spcPts val="0"/>
              </a:spcBef>
              <a:buFont typeface="Corsiva"/>
              <a:buNone/>
              <a:defRPr/>
            </a:lvl6pPr>
            <a:lvl7pPr marL="2743200" lvl="6" indent="0" rtl="0">
              <a:spcBef>
                <a:spcPts val="0"/>
              </a:spcBef>
              <a:buFont typeface="Corsiva"/>
              <a:buNone/>
              <a:defRPr/>
            </a:lvl7pPr>
            <a:lvl8pPr marL="3200400" lvl="7" indent="0" rtl="0">
              <a:spcBef>
                <a:spcPts val="0"/>
              </a:spcBef>
              <a:buFont typeface="Corsiva"/>
              <a:buNone/>
              <a:defRPr/>
            </a:lvl8pPr>
            <a:lvl9pPr marL="3657600" lvl="8" indent="0" rtl="0">
              <a:spcBef>
                <a:spcPts val="0"/>
              </a:spcBef>
              <a:buFont typeface="Corsiva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38099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4648200" y="1981200"/>
            <a:ext cx="38099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rtl="0">
              <a:spcBef>
                <a:spcPts val="0"/>
              </a:spcBef>
              <a:buFont typeface="Corsiva"/>
              <a:buNone/>
              <a:defRPr/>
            </a:lvl1pPr>
            <a:lvl2pPr marL="457200" lvl="1" indent="0" rtl="0">
              <a:spcBef>
                <a:spcPts val="0"/>
              </a:spcBef>
              <a:buFont typeface="Corsiva"/>
              <a:buNone/>
              <a:defRPr/>
            </a:lvl2pPr>
            <a:lvl3pPr marL="914400" lvl="2" indent="0" rtl="0">
              <a:spcBef>
                <a:spcPts val="0"/>
              </a:spcBef>
              <a:buFont typeface="Corsiva"/>
              <a:buNone/>
              <a:defRPr/>
            </a:lvl3pPr>
            <a:lvl4pPr marL="1371600" lvl="3" indent="0" rtl="0">
              <a:spcBef>
                <a:spcPts val="0"/>
              </a:spcBef>
              <a:buFont typeface="Corsiva"/>
              <a:buNone/>
              <a:defRPr/>
            </a:lvl4pPr>
            <a:lvl5pPr marL="1828800" lvl="4" indent="0" rtl="0">
              <a:spcBef>
                <a:spcPts val="0"/>
              </a:spcBef>
              <a:buFont typeface="Corsiva"/>
              <a:buNone/>
              <a:defRPr/>
            </a:lvl5pPr>
            <a:lvl6pPr marL="2286000" lvl="5" indent="0" rtl="0">
              <a:spcBef>
                <a:spcPts val="0"/>
              </a:spcBef>
              <a:buFont typeface="Corsiva"/>
              <a:buNone/>
              <a:defRPr/>
            </a:lvl6pPr>
            <a:lvl7pPr marL="2743200" lvl="6" indent="0" rtl="0">
              <a:spcBef>
                <a:spcPts val="0"/>
              </a:spcBef>
              <a:buFont typeface="Corsiva"/>
              <a:buNone/>
              <a:defRPr/>
            </a:lvl7pPr>
            <a:lvl8pPr marL="3200400" lvl="7" indent="0" rtl="0">
              <a:spcBef>
                <a:spcPts val="0"/>
              </a:spcBef>
              <a:buFont typeface="Corsiva"/>
              <a:buNone/>
              <a:defRPr/>
            </a:lvl8pPr>
            <a:lvl9pPr marL="3657600" lvl="8" indent="0" rtl="0">
              <a:spcBef>
                <a:spcPts val="0"/>
              </a:spcBef>
              <a:buFont typeface="Corsiva"/>
              <a:buNone/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rtl="0">
              <a:spcBef>
                <a:spcPts val="0"/>
              </a:spcBef>
              <a:buFont typeface="Corsiva"/>
              <a:buNone/>
              <a:defRPr/>
            </a:lvl1pPr>
            <a:lvl2pPr marL="457200" lvl="1" indent="0" rtl="0">
              <a:spcBef>
                <a:spcPts val="0"/>
              </a:spcBef>
              <a:buFont typeface="Corsiva"/>
              <a:buNone/>
              <a:defRPr/>
            </a:lvl2pPr>
            <a:lvl3pPr marL="914400" lvl="2" indent="0" rtl="0">
              <a:spcBef>
                <a:spcPts val="0"/>
              </a:spcBef>
              <a:buFont typeface="Corsiva"/>
              <a:buNone/>
              <a:defRPr/>
            </a:lvl3pPr>
            <a:lvl4pPr marL="1371600" lvl="3" indent="0" rtl="0">
              <a:spcBef>
                <a:spcPts val="0"/>
              </a:spcBef>
              <a:buFont typeface="Corsiva"/>
              <a:buNone/>
              <a:defRPr/>
            </a:lvl4pPr>
            <a:lvl5pPr marL="1828800" lvl="4" indent="0" rtl="0">
              <a:spcBef>
                <a:spcPts val="0"/>
              </a:spcBef>
              <a:buFont typeface="Corsiva"/>
              <a:buNone/>
              <a:defRPr/>
            </a:lvl5pPr>
            <a:lvl6pPr marL="2286000" lvl="5" indent="0" rtl="0">
              <a:spcBef>
                <a:spcPts val="0"/>
              </a:spcBef>
              <a:buFont typeface="Corsiva"/>
              <a:buNone/>
              <a:defRPr/>
            </a:lvl6pPr>
            <a:lvl7pPr marL="2743200" lvl="6" indent="0" rtl="0">
              <a:spcBef>
                <a:spcPts val="0"/>
              </a:spcBef>
              <a:buFont typeface="Corsiva"/>
              <a:buNone/>
              <a:defRPr/>
            </a:lvl7pPr>
            <a:lvl8pPr marL="3200400" lvl="7" indent="0" rtl="0">
              <a:spcBef>
                <a:spcPts val="0"/>
              </a:spcBef>
              <a:buFont typeface="Corsiva"/>
              <a:buNone/>
              <a:defRPr/>
            </a:lvl8pPr>
            <a:lvl9pPr marL="3657600" lvl="8" indent="0" rtl="0">
              <a:spcBef>
                <a:spcPts val="0"/>
              </a:spcBef>
              <a:buFont typeface="Corsiva"/>
              <a:buNone/>
              <a:defRPr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0"/>
              </a:spcBef>
              <a:buFont typeface="Corsiva"/>
              <a:buNone/>
              <a:defRPr/>
            </a:lvl1pPr>
            <a:lvl2pPr marL="457200" lvl="1" indent="0" rtl="0">
              <a:spcBef>
                <a:spcPts val="0"/>
              </a:spcBef>
              <a:buFont typeface="Corsiva"/>
              <a:buNone/>
              <a:defRPr/>
            </a:lvl2pPr>
            <a:lvl3pPr marL="914400" lvl="2" indent="0" rtl="0">
              <a:spcBef>
                <a:spcPts val="0"/>
              </a:spcBef>
              <a:buFont typeface="Corsiva"/>
              <a:buNone/>
              <a:defRPr/>
            </a:lvl3pPr>
            <a:lvl4pPr marL="1371600" lvl="3" indent="0" rtl="0">
              <a:spcBef>
                <a:spcPts val="0"/>
              </a:spcBef>
              <a:buFont typeface="Corsiva"/>
              <a:buNone/>
              <a:defRPr/>
            </a:lvl4pPr>
            <a:lvl5pPr marL="1828800" lvl="4" indent="0" rtl="0">
              <a:spcBef>
                <a:spcPts val="0"/>
              </a:spcBef>
              <a:buFont typeface="Corsiva"/>
              <a:buNone/>
              <a:defRPr/>
            </a:lvl5pPr>
            <a:lvl6pPr marL="2286000" lvl="5" indent="0" rtl="0">
              <a:spcBef>
                <a:spcPts val="0"/>
              </a:spcBef>
              <a:buFont typeface="Corsiva"/>
              <a:buNone/>
              <a:defRPr/>
            </a:lvl6pPr>
            <a:lvl7pPr marL="2743200" lvl="6" indent="0" rtl="0">
              <a:spcBef>
                <a:spcPts val="0"/>
              </a:spcBef>
              <a:buFont typeface="Corsiva"/>
              <a:buNone/>
              <a:defRPr/>
            </a:lvl7pPr>
            <a:lvl8pPr marL="3200400" lvl="7" indent="0" rtl="0">
              <a:spcBef>
                <a:spcPts val="0"/>
              </a:spcBef>
              <a:buFont typeface="Corsiva"/>
              <a:buNone/>
              <a:defRPr/>
            </a:lvl8pPr>
            <a:lvl9pPr marL="3657600" lvl="8" indent="0" rtl="0">
              <a:spcBef>
                <a:spcPts val="0"/>
              </a:spcBef>
              <a:buFont typeface="Corsiva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9" name="Shape 59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0"/>
              </a:spcBef>
              <a:buFont typeface="Corsiva"/>
              <a:buNone/>
              <a:defRPr/>
            </a:lvl1pPr>
            <a:lvl2pPr marL="457200" lvl="1" indent="0" rtl="0">
              <a:spcBef>
                <a:spcPts val="0"/>
              </a:spcBef>
              <a:buFont typeface="Corsiva"/>
              <a:buNone/>
              <a:defRPr/>
            </a:lvl2pPr>
            <a:lvl3pPr marL="914400" lvl="2" indent="0" rtl="0">
              <a:spcBef>
                <a:spcPts val="0"/>
              </a:spcBef>
              <a:buFont typeface="Corsiva"/>
              <a:buNone/>
              <a:defRPr/>
            </a:lvl3pPr>
            <a:lvl4pPr marL="1371600" lvl="3" indent="0" rtl="0">
              <a:spcBef>
                <a:spcPts val="0"/>
              </a:spcBef>
              <a:buFont typeface="Corsiva"/>
              <a:buNone/>
              <a:defRPr/>
            </a:lvl4pPr>
            <a:lvl5pPr marL="1828800" lvl="4" indent="0" rtl="0">
              <a:spcBef>
                <a:spcPts val="0"/>
              </a:spcBef>
              <a:buFont typeface="Corsiva"/>
              <a:buNone/>
              <a:defRPr/>
            </a:lvl5pPr>
            <a:lvl6pPr marL="2286000" lvl="5" indent="0" rtl="0">
              <a:spcBef>
                <a:spcPts val="0"/>
              </a:spcBef>
              <a:buFont typeface="Corsiva"/>
              <a:buNone/>
              <a:defRPr/>
            </a:lvl6pPr>
            <a:lvl7pPr marL="2743200" lvl="6" indent="0" rtl="0">
              <a:spcBef>
                <a:spcPts val="0"/>
              </a:spcBef>
              <a:buFont typeface="Corsiva"/>
              <a:buNone/>
              <a:defRPr/>
            </a:lvl7pPr>
            <a:lvl8pPr marL="3200400" lvl="7" indent="0" rtl="0">
              <a:spcBef>
                <a:spcPts val="0"/>
              </a:spcBef>
              <a:buFont typeface="Corsiva"/>
              <a:buNone/>
              <a:defRPr/>
            </a:lvl8pPr>
            <a:lvl9pPr marL="3657600" lvl="8" indent="0" rtl="0">
              <a:spcBef>
                <a:spcPts val="0"/>
              </a:spcBef>
              <a:buFont typeface="Corsiva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Shape 10"/>
          <p:cNvGrpSpPr/>
          <p:nvPr/>
        </p:nvGrpSpPr>
        <p:grpSpPr>
          <a:xfrm>
            <a:off x="0" y="0"/>
            <a:ext cx="9142413" cy="6856412"/>
            <a:chOff x="0" y="0"/>
            <a:chExt cx="5758" cy="4318"/>
          </a:xfrm>
        </p:grpSpPr>
        <p:sp>
          <p:nvSpPr>
            <p:cNvPr id="11" name="Shape 11"/>
            <p:cNvSpPr/>
            <p:nvPr/>
          </p:nvSpPr>
          <p:spPr>
            <a:xfrm>
              <a:off x="288" y="47"/>
              <a:ext cx="5184" cy="239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lIns="92075" tIns="46025" rIns="92075" bIns="460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2" name="Shape 12"/>
            <p:cNvSpPr/>
            <p:nvPr/>
          </p:nvSpPr>
          <p:spPr>
            <a:xfrm>
              <a:off x="47" y="288"/>
              <a:ext cx="239" cy="3743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lIns="92075" tIns="46025" rIns="92075" bIns="460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3" name="Shape 13"/>
            <p:cNvSpPr/>
            <p:nvPr/>
          </p:nvSpPr>
          <p:spPr>
            <a:xfrm>
              <a:off x="288" y="4031"/>
              <a:ext cx="5184" cy="239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lIns="92075" tIns="46025" rIns="92075" bIns="460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4" name="Shape 14"/>
            <p:cNvSpPr/>
            <p:nvPr/>
          </p:nvSpPr>
          <p:spPr>
            <a:xfrm>
              <a:off x="5472" y="288"/>
              <a:ext cx="239" cy="3743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lIns="92075" tIns="46025" rIns="92075" bIns="460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5" name="Shape 15"/>
            <p:cNvSpPr/>
            <p:nvPr/>
          </p:nvSpPr>
          <p:spPr>
            <a:xfrm>
              <a:off x="288" y="288"/>
              <a:ext cx="5184" cy="3743"/>
            </a:xfrm>
            <a:prstGeom prst="rect">
              <a:avLst/>
            </a:prstGeom>
            <a:noFill/>
            <a:ln w="57150" cap="sq" cmpd="sng">
              <a:solidFill>
                <a:schemeClr val="lt2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2075" tIns="46025" rIns="92075" bIns="460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6" name="Shape 16"/>
            <p:cNvSpPr/>
            <p:nvPr/>
          </p:nvSpPr>
          <p:spPr>
            <a:xfrm>
              <a:off x="47" y="47"/>
              <a:ext cx="5664" cy="4224"/>
            </a:xfrm>
            <a:prstGeom prst="rect">
              <a:avLst/>
            </a:prstGeom>
            <a:noFill/>
            <a:ln w="12700" cap="sq" cmpd="sng">
              <a:solidFill>
                <a:schemeClr val="lt2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2075" tIns="46025" rIns="92075" bIns="460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grpSp>
          <p:nvGrpSpPr>
            <p:cNvPr id="17" name="Shape 17"/>
            <p:cNvGrpSpPr/>
            <p:nvPr/>
          </p:nvGrpSpPr>
          <p:grpSpPr>
            <a:xfrm>
              <a:off x="0" y="0"/>
              <a:ext cx="383" cy="383"/>
              <a:chOff x="0" y="0"/>
              <a:chExt cx="383" cy="383"/>
            </a:xfrm>
          </p:grpSpPr>
          <p:sp>
            <p:nvSpPr>
              <p:cNvPr id="18" name="Shape 18"/>
              <p:cNvSpPr/>
              <p:nvPr/>
            </p:nvSpPr>
            <p:spPr>
              <a:xfrm>
                <a:off x="0" y="0"/>
                <a:ext cx="383" cy="383"/>
              </a:xfrm>
              <a:prstGeom prst="rect">
                <a:avLst/>
              </a:prstGeom>
              <a:solidFill>
                <a:schemeClr val="lt1"/>
              </a:solidFill>
              <a:ln w="57150" cap="sq" cmpd="sng">
                <a:solidFill>
                  <a:schemeClr val="lt2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9" name="Shape 19"/>
              <p:cNvSpPr/>
              <p:nvPr/>
            </p:nvSpPr>
            <p:spPr>
              <a:xfrm>
                <a:off x="100" y="100"/>
                <a:ext cx="181" cy="181"/>
              </a:xfrm>
              <a:prstGeom prst="ellipse">
                <a:avLst/>
              </a:prstGeom>
              <a:gradFill>
                <a:gsLst>
                  <a:gs pos="0">
                    <a:schemeClr val="lt1"/>
                  </a:gs>
                  <a:gs pos="100000">
                    <a:srgbClr val="B4B4B4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</p:grpSp>
        <p:grpSp>
          <p:nvGrpSpPr>
            <p:cNvPr id="20" name="Shape 20"/>
            <p:cNvGrpSpPr/>
            <p:nvPr/>
          </p:nvGrpSpPr>
          <p:grpSpPr>
            <a:xfrm>
              <a:off x="0" y="3934"/>
              <a:ext cx="383" cy="383"/>
              <a:chOff x="0" y="3934"/>
              <a:chExt cx="383" cy="383"/>
            </a:xfrm>
          </p:grpSpPr>
          <p:sp>
            <p:nvSpPr>
              <p:cNvPr id="21" name="Shape 21"/>
              <p:cNvSpPr/>
              <p:nvPr/>
            </p:nvSpPr>
            <p:spPr>
              <a:xfrm>
                <a:off x="0" y="3934"/>
                <a:ext cx="383" cy="383"/>
              </a:xfrm>
              <a:prstGeom prst="rect">
                <a:avLst/>
              </a:prstGeom>
              <a:solidFill>
                <a:schemeClr val="lt1"/>
              </a:solidFill>
              <a:ln w="57150" cap="sq" cmpd="sng">
                <a:solidFill>
                  <a:schemeClr val="lt2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22" name="Shape 22"/>
              <p:cNvSpPr/>
              <p:nvPr/>
            </p:nvSpPr>
            <p:spPr>
              <a:xfrm>
                <a:off x="100" y="4036"/>
                <a:ext cx="181" cy="181"/>
              </a:xfrm>
              <a:prstGeom prst="ellipse">
                <a:avLst/>
              </a:prstGeom>
              <a:gradFill>
                <a:gsLst>
                  <a:gs pos="0">
                    <a:schemeClr val="lt1"/>
                  </a:gs>
                  <a:gs pos="100000">
                    <a:srgbClr val="B4B4B4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</p:grpSp>
        <p:grpSp>
          <p:nvGrpSpPr>
            <p:cNvPr id="23" name="Shape 23"/>
            <p:cNvGrpSpPr/>
            <p:nvPr/>
          </p:nvGrpSpPr>
          <p:grpSpPr>
            <a:xfrm>
              <a:off x="5375" y="3934"/>
              <a:ext cx="383" cy="383"/>
              <a:chOff x="5375" y="3934"/>
              <a:chExt cx="383" cy="383"/>
            </a:xfrm>
          </p:grpSpPr>
          <p:sp>
            <p:nvSpPr>
              <p:cNvPr id="24" name="Shape 24"/>
              <p:cNvSpPr/>
              <p:nvPr/>
            </p:nvSpPr>
            <p:spPr>
              <a:xfrm>
                <a:off x="5375" y="3934"/>
                <a:ext cx="383" cy="383"/>
              </a:xfrm>
              <a:prstGeom prst="rect">
                <a:avLst/>
              </a:prstGeom>
              <a:solidFill>
                <a:schemeClr val="lt1"/>
              </a:solidFill>
              <a:ln w="57150" cap="sq" cmpd="sng">
                <a:solidFill>
                  <a:schemeClr val="lt2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25" name="Shape 25"/>
              <p:cNvSpPr/>
              <p:nvPr/>
            </p:nvSpPr>
            <p:spPr>
              <a:xfrm>
                <a:off x="5475" y="4036"/>
                <a:ext cx="181" cy="181"/>
              </a:xfrm>
              <a:prstGeom prst="ellipse">
                <a:avLst/>
              </a:prstGeom>
              <a:gradFill>
                <a:gsLst>
                  <a:gs pos="0">
                    <a:schemeClr val="lt1"/>
                  </a:gs>
                  <a:gs pos="100000">
                    <a:srgbClr val="B4B4B4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</p:grpSp>
        <p:grpSp>
          <p:nvGrpSpPr>
            <p:cNvPr id="26" name="Shape 26"/>
            <p:cNvGrpSpPr/>
            <p:nvPr/>
          </p:nvGrpSpPr>
          <p:grpSpPr>
            <a:xfrm>
              <a:off x="5375" y="0"/>
              <a:ext cx="383" cy="383"/>
              <a:chOff x="5375" y="0"/>
              <a:chExt cx="383" cy="383"/>
            </a:xfrm>
          </p:grpSpPr>
          <p:sp>
            <p:nvSpPr>
              <p:cNvPr id="27" name="Shape 27"/>
              <p:cNvSpPr/>
              <p:nvPr/>
            </p:nvSpPr>
            <p:spPr>
              <a:xfrm>
                <a:off x="5375" y="0"/>
                <a:ext cx="383" cy="383"/>
              </a:xfrm>
              <a:prstGeom prst="rect">
                <a:avLst/>
              </a:prstGeom>
              <a:solidFill>
                <a:schemeClr val="lt1"/>
              </a:solidFill>
              <a:ln w="57150" cap="sq" cmpd="sng">
                <a:solidFill>
                  <a:schemeClr val="lt2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28" name="Shape 28"/>
              <p:cNvSpPr/>
              <p:nvPr/>
            </p:nvSpPr>
            <p:spPr>
              <a:xfrm>
                <a:off x="5475" y="100"/>
                <a:ext cx="181" cy="181"/>
              </a:xfrm>
              <a:prstGeom prst="ellipse">
                <a:avLst/>
              </a:prstGeom>
              <a:gradFill>
                <a:gsLst>
                  <a:gs pos="0">
                    <a:schemeClr val="lt1"/>
                  </a:gs>
                  <a:gs pos="100000">
                    <a:srgbClr val="B4B4B4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</p:grpSp>
      </p:grpSp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defRPr/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defRPr/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defRPr/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342900" algn="ctr" rtl="0">
              <a:spcBef>
                <a:spcPts val="640"/>
              </a:spcBef>
              <a:spcAft>
                <a:spcPts val="0"/>
              </a:spcAft>
              <a:defRPr/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Corsiva"/>
              <a:buChar char="–"/>
              <a:defRPr/>
            </a:lvl2pPr>
            <a:lvl3pPr marL="1143000" marR="0" lvl="2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orsiva"/>
              <a:buChar char="•"/>
              <a:defRPr/>
            </a:lvl3pPr>
            <a:lvl4pPr marL="1600200" marR="0" lvl="3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Corsiva"/>
              <a:buChar char="–"/>
              <a:defRPr/>
            </a:lvl4pPr>
            <a:lvl5pPr marL="2057400" marR="0" lvl="4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Corsiva"/>
              <a:buChar char="•"/>
              <a:defRPr/>
            </a:lvl5pPr>
            <a:lvl6pPr marL="2514600" marR="0" lvl="5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Corsiva"/>
              <a:buChar char="•"/>
              <a:defRPr/>
            </a:lvl6pPr>
            <a:lvl7pPr marL="2971800" marR="0" lvl="6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Corsiva"/>
              <a:buChar char="•"/>
              <a:defRPr/>
            </a:lvl7pPr>
            <a:lvl8pPr marL="3429000" marR="0" lvl="7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Corsiva"/>
              <a:buChar char="•"/>
              <a:defRPr/>
            </a:lvl8pPr>
            <a:lvl9pPr marL="3886200" marR="0" lvl="8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Corsiva"/>
              <a:buChar char="•"/>
              <a:defRPr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 idx="4294967295"/>
          </p:nvPr>
        </p:nvSpPr>
        <p:spPr>
          <a:xfrm>
            <a:off x="685800" y="609600"/>
            <a:ext cx="7772400" cy="15240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000" b="0" i="0" u="none" strike="noStrike" cap="none" dirty="0">
                <a:solidFill>
                  <a:schemeClr val="dk2"/>
                </a:solidFill>
                <a:latin typeface="Copperplate" charset="0"/>
                <a:ea typeface="Copperplate" charset="0"/>
                <a:cs typeface="Copperplate" charset="0"/>
                <a:sym typeface="Trebuchet MS"/>
              </a:rPr>
              <a:t>Toastmasters</a:t>
            </a:r>
            <a:br>
              <a:rPr lang="en-US" sz="4000" b="0" i="0" u="none" strike="noStrike" cap="none" dirty="0">
                <a:solidFill>
                  <a:schemeClr val="dk2"/>
                </a:solidFill>
                <a:latin typeface="Copperplate" charset="0"/>
                <a:ea typeface="Copperplate" charset="0"/>
                <a:cs typeface="Copperplate" charset="0"/>
                <a:sym typeface="Trebuchet MS"/>
              </a:rPr>
            </a:br>
            <a:r>
              <a:rPr lang="en-US" sz="4000" b="0" i="0" u="none" strike="noStrike" cap="none" dirty="0">
                <a:solidFill>
                  <a:schemeClr val="dk2"/>
                </a:solidFill>
                <a:latin typeface="Copperplate" charset="0"/>
                <a:ea typeface="Copperplate" charset="0"/>
                <a:cs typeface="Copperplate" charset="0"/>
                <a:sym typeface="Trebuchet MS"/>
              </a:rPr>
              <a:t>Certificate of Appreciation</a:t>
            </a:r>
          </a:p>
        </p:txBody>
      </p:sp>
      <p:sp>
        <p:nvSpPr>
          <p:cNvPr id="73" name="Shape 73"/>
          <p:cNvSpPr txBox="1">
            <a:spLocks noGrp="1"/>
          </p:cNvSpPr>
          <p:nvPr>
            <p:ph type="body" idx="4294967295"/>
          </p:nvPr>
        </p:nvSpPr>
        <p:spPr>
          <a:xfrm>
            <a:off x="685800" y="2286000"/>
            <a:ext cx="7772400" cy="1066799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Copperplate" charset="0"/>
                <a:ea typeface="Copperplate" charset="0"/>
                <a:cs typeface="Copperplate" charset="0"/>
                <a:sym typeface="Corsiva"/>
              </a:rPr>
              <a:t>is hereby granted to:</a:t>
            </a:r>
          </a:p>
          <a:p>
            <a:pPr marL="0" marR="0" lvl="0" indent="0" algn="ctr" rtl="0">
              <a:spcBef>
                <a:spcPts val="680"/>
              </a:spcBef>
              <a:spcAft>
                <a:spcPts val="0"/>
              </a:spcAft>
              <a:buSzPct val="25000"/>
              <a:buNone/>
            </a:pPr>
            <a:r>
              <a:rPr lang="en-US" sz="3400" b="0" i="0" u="none" strike="noStrike" cap="none" dirty="0">
                <a:solidFill>
                  <a:schemeClr val="dk1"/>
                </a:solidFill>
                <a:latin typeface="Copperplate" charset="0"/>
                <a:ea typeface="Copperplate" charset="0"/>
                <a:cs typeface="Copperplate" charset="0"/>
                <a:sym typeface="Corsiva"/>
              </a:rPr>
              <a:t>(Contest Helper’s Name)</a:t>
            </a:r>
          </a:p>
        </p:txBody>
      </p:sp>
      <p:sp>
        <p:nvSpPr>
          <p:cNvPr id="74" name="Shape 74"/>
          <p:cNvSpPr/>
          <p:nvPr/>
        </p:nvSpPr>
        <p:spPr>
          <a:xfrm>
            <a:off x="3200400" y="4038600"/>
            <a:ext cx="5181600" cy="12954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marL="2301875" marR="0" lvl="0" indent="-2301875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 b="0" i="0" u="none" strike="noStrike" cap="none" dirty="0">
                <a:solidFill>
                  <a:schemeClr val="dk1"/>
                </a:solidFill>
                <a:latin typeface="Copperplate" charset="0"/>
                <a:ea typeface="Copperplate" charset="0"/>
                <a:cs typeface="Copperplate" charset="0"/>
                <a:sym typeface="Corsiva"/>
              </a:rPr>
              <a:t>for outstanding performance </a:t>
            </a:r>
          </a:p>
          <a:p>
            <a:pPr marL="2301875" marR="0" lvl="0" indent="-2301875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 b="0" i="0" u="none" strike="noStrike" cap="none" dirty="0">
                <a:solidFill>
                  <a:schemeClr val="dk1"/>
                </a:solidFill>
                <a:latin typeface="Copperplate" charset="0"/>
                <a:ea typeface="Copperplate" charset="0"/>
                <a:cs typeface="Copperplate" charset="0"/>
                <a:sym typeface="Corsiva"/>
              </a:rPr>
              <a:t>and valued contribution to</a:t>
            </a:r>
          </a:p>
          <a:p>
            <a:pPr marL="2301875" marR="0" lvl="0" indent="-2301875" algn="r" rtl="0">
              <a:spcBef>
                <a:spcPts val="480"/>
              </a:spcBef>
              <a:spcAft>
                <a:spcPts val="0"/>
              </a:spcAft>
              <a:buSzPct val="25000"/>
              <a:buNone/>
            </a:pPr>
            <a:r>
              <a:rPr lang="en-US" sz="2000" b="1" i="0" u="none" strike="noStrike" cap="none" dirty="0">
                <a:solidFill>
                  <a:schemeClr val="dk1"/>
                </a:solidFill>
                <a:latin typeface="Copperplate" charset="0"/>
                <a:ea typeface="Copperplate" charset="0"/>
                <a:cs typeface="Copperplate" charset="0"/>
                <a:sym typeface="Corsiva"/>
              </a:rPr>
              <a:t>(Club/Area/</a:t>
            </a:r>
            <a:r>
              <a:rPr lang="en-US" sz="2000" b="1" i="0" u="none" strike="noStrike" cap="none" dirty="0" err="1">
                <a:solidFill>
                  <a:schemeClr val="dk1"/>
                </a:solidFill>
                <a:latin typeface="Copperplate" charset="0"/>
                <a:ea typeface="Copperplate" charset="0"/>
                <a:cs typeface="Copperplate" charset="0"/>
                <a:sym typeface="Corsiva"/>
              </a:rPr>
              <a:t>Div</a:t>
            </a:r>
            <a:r>
              <a:rPr lang="en-US" sz="2000" b="1" i="0" u="none" strike="noStrike" cap="none" dirty="0">
                <a:solidFill>
                  <a:schemeClr val="dk1"/>
                </a:solidFill>
                <a:latin typeface="Copperplate" charset="0"/>
                <a:ea typeface="Copperplate" charset="0"/>
                <a:cs typeface="Copperplate" charset="0"/>
                <a:sym typeface="Corsiva"/>
              </a:rPr>
              <a:t>) Speech Contests</a:t>
            </a:r>
          </a:p>
          <a:p>
            <a:pPr marL="2301875" marR="0" lvl="0" indent="-2301875" algn="r" rtl="0">
              <a:spcBef>
                <a:spcPts val="400"/>
              </a:spcBef>
              <a:spcAft>
                <a:spcPts val="0"/>
              </a:spcAft>
              <a:buSzPct val="25000"/>
              <a:buNone/>
            </a:pPr>
            <a:r>
              <a:rPr lang="en-US" sz="1800" b="0" u="none" strike="noStrike" cap="none" dirty="0">
                <a:solidFill>
                  <a:schemeClr val="dk1"/>
                </a:solidFill>
                <a:latin typeface="Copperplate" charset="0"/>
                <a:ea typeface="Copperplate" charset="0"/>
                <a:cs typeface="Copperplate" charset="0"/>
                <a:sym typeface="Corsiva"/>
              </a:rPr>
              <a:t>Awarded: </a:t>
            </a:r>
            <a:r>
              <a:rPr lang="en-US" sz="1800" dirty="0">
                <a:solidFill>
                  <a:schemeClr val="dk1"/>
                </a:solidFill>
                <a:latin typeface="Copperplate" charset="0"/>
                <a:ea typeface="Copperplate" charset="0"/>
                <a:cs typeface="Copperplate" charset="0"/>
                <a:sym typeface="Corsiva"/>
              </a:rPr>
              <a:t>September 25</a:t>
            </a:r>
            <a:r>
              <a:rPr lang="en-US" sz="1800" b="0" u="none" strike="noStrike" cap="none" baseline="30000" dirty="0">
                <a:solidFill>
                  <a:schemeClr val="dk1"/>
                </a:solidFill>
                <a:latin typeface="Copperplate" charset="0"/>
                <a:ea typeface="Copperplate" charset="0"/>
                <a:cs typeface="Copperplate" charset="0"/>
                <a:sym typeface="Corsiva"/>
              </a:rPr>
              <a:t>th</a:t>
            </a:r>
            <a:r>
              <a:rPr lang="en-US" sz="1800" b="0" u="none" strike="noStrike" cap="none" dirty="0">
                <a:solidFill>
                  <a:schemeClr val="dk1"/>
                </a:solidFill>
                <a:latin typeface="Copperplate" charset="0"/>
                <a:ea typeface="Copperplate" charset="0"/>
                <a:cs typeface="Copperplate" charset="0"/>
                <a:sym typeface="Corsiva"/>
              </a:rPr>
              <a:t>, 2020</a:t>
            </a:r>
            <a:endParaRPr lang="en-US" sz="1800" dirty="0">
              <a:solidFill>
                <a:schemeClr val="dk1"/>
              </a:solidFill>
              <a:latin typeface="Copperplate" charset="0"/>
              <a:ea typeface="Copperplate" charset="0"/>
              <a:cs typeface="Copperplate" charset="0"/>
              <a:sym typeface="Corsiva"/>
            </a:endParaRPr>
          </a:p>
          <a:p>
            <a:pPr marL="2301875" marR="0" lvl="0" indent="-2301875" algn="r" rtl="0">
              <a:spcBef>
                <a:spcPts val="400"/>
              </a:spcBef>
              <a:spcAft>
                <a:spcPts val="0"/>
              </a:spcAft>
              <a:buSzPct val="25000"/>
              <a:buNone/>
            </a:pPr>
            <a:endParaRPr lang="en-US" sz="2000" dirty="0">
              <a:solidFill>
                <a:schemeClr val="dk1"/>
              </a:solidFill>
              <a:latin typeface="Trebuchet MS" charset="0"/>
              <a:ea typeface="Trebuchet MS" charset="0"/>
              <a:cs typeface="Trebuchet MS" charset="0"/>
              <a:sym typeface="Corsiva"/>
            </a:endParaRPr>
          </a:p>
        </p:txBody>
      </p:sp>
      <p:cxnSp>
        <p:nvCxnSpPr>
          <p:cNvPr id="75" name="Shape 75"/>
          <p:cNvCxnSpPr/>
          <p:nvPr/>
        </p:nvCxnSpPr>
        <p:spPr>
          <a:xfrm>
            <a:off x="3733800" y="5715000"/>
            <a:ext cx="4572000" cy="0"/>
          </a:xfrm>
          <a:prstGeom prst="straightConnector1">
            <a:avLst/>
          </a:prstGeom>
          <a:noFill/>
          <a:ln w="9525" cap="sq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76" name="Shape 76"/>
          <p:cNvSpPr/>
          <p:nvPr/>
        </p:nvSpPr>
        <p:spPr>
          <a:xfrm>
            <a:off x="3931742" y="5715000"/>
            <a:ext cx="4450256" cy="3693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 i="1" dirty="0">
                <a:solidFill>
                  <a:schemeClr val="dk1"/>
                </a:solidFill>
                <a:latin typeface="Copperplate" charset="0"/>
                <a:ea typeface="Copperplate" charset="0"/>
                <a:cs typeface="Copperplate" charset="0"/>
                <a:sym typeface="Corsiva"/>
              </a:rPr>
              <a:t>(Contest Chair’s Name)</a:t>
            </a:r>
          </a:p>
        </p:txBody>
      </p:sp>
      <p:pic>
        <p:nvPicPr>
          <p:cNvPr id="77" name="Shape 7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29954" y="4060371"/>
            <a:ext cx="2204303" cy="19263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06256130">
  <a:themeElements>
    <a:clrScheme name="tp930[1]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F33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FFADCA"/>
      </a:accent5>
      <a:accent6>
        <a:srgbClr val="2D2DB9"/>
      </a:accent6>
      <a:hlink>
        <a:srgbClr val="FFCC00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43</Words>
  <Application>Microsoft Office PowerPoint</Application>
  <PresentationFormat>On-screen Show (4:3)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Copperplate</vt:lpstr>
      <vt:lpstr>Corsiva</vt:lpstr>
      <vt:lpstr>Times New Roman</vt:lpstr>
      <vt:lpstr>Trebuchet MS</vt:lpstr>
      <vt:lpstr>06256130</vt:lpstr>
      <vt:lpstr>Toastmasters Certificate of Appreciation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Toastmasters Certificate of Appreciation</dc:title>
  <dc:creator>Kimberlee</dc:creator>
  <cp:lastModifiedBy>Kimberlee Redington</cp:lastModifiedBy>
  <cp:revision>7</cp:revision>
  <dcterms:modified xsi:type="dcterms:W3CDTF">2020-06-23T01:20:15Z</dcterms:modified>
</cp:coreProperties>
</file>