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8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9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2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3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9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1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0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1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5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A6AD4-5D60-4CB8-9A37-3893EA929CB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D18D-CEE1-4579-AEFE-12C1E9DC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6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m/e/toastmasters-king-of-clubs-447-virtual-open-house-tickets-14580233169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facebook.com/447.toastmastersclubs.org" TargetMode="External"/><Relationship Id="rId4" Type="http://schemas.openxmlformats.org/officeDocument/2006/relationships/hyperlink" Target="https://447.toastmastersclub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5888"/>
            <a:ext cx="708914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838199" y="355888"/>
            <a:ext cx="7089141" cy="14198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5419" y="895927"/>
            <a:ext cx="5227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Virtual Open House - Tues, April 6th, 2021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King of Clubs #447 Roseville, </a:t>
            </a:r>
            <a:r>
              <a:rPr lang="en-US" b="1" dirty="0" err="1">
                <a:solidFill>
                  <a:schemeClr val="bg1"/>
                </a:solidFill>
              </a:rPr>
              <a:t>Mn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7890" y="1813007"/>
            <a:ext cx="717945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Looking to improve your communication and/or leadership skills?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Toastmasters has you covered!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Please join us at our Virtual Open House to see what Toastmasters and our club </a:t>
            </a:r>
            <a:br>
              <a:rPr lang="en-US" sz="1600" dirty="0"/>
            </a:br>
            <a:r>
              <a:rPr lang="en-US" sz="1600" dirty="0"/>
              <a:t>members can do to help you achieve your goals.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b="1" dirty="0"/>
              <a:t>Date/Time: Tuesday, April 6th, 2021 at 6:30 PM</a:t>
            </a:r>
          </a:p>
          <a:p>
            <a:pPr algn="ctr"/>
            <a:r>
              <a:rPr lang="en-US" sz="1600" b="1" dirty="0"/>
              <a:t>Location: Zoom </a:t>
            </a:r>
            <a:r>
              <a:rPr lang="en-US" sz="1600" dirty="0"/>
              <a:t>(due to COVID, we are currently meeting virtually)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Register on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  <a:hlinkClick r:id="rId3"/>
              </a:rPr>
              <a:t>eventbrite</a:t>
            </a:r>
            <a:r>
              <a:rPr lang="en-US" sz="1600" b="1" dirty="0"/>
              <a:t> to </a:t>
            </a:r>
            <a:r>
              <a:rPr lang="en-US" sz="1600" b="1" dirty="0">
                <a:ea typeface="Tahoma" panose="020B0604030504040204" pitchFamily="34" charset="0"/>
                <a:cs typeface="Tahoma" panose="020B0604030504040204" pitchFamily="34" charset="0"/>
              </a:rPr>
              <a:t>receive</a:t>
            </a:r>
            <a:r>
              <a:rPr lang="en-US" sz="1600" b="1" dirty="0"/>
              <a:t> the meeting link and login information </a:t>
            </a:r>
          </a:p>
          <a:p>
            <a:endParaRPr lang="en-US" sz="1600" dirty="0"/>
          </a:p>
          <a:p>
            <a:br>
              <a:rPr lang="en-US" sz="1600" dirty="0"/>
            </a:br>
            <a:r>
              <a:rPr lang="en-US" sz="1600" dirty="0"/>
              <a:t>King of Clubs #447, chartered in 1947, provides a supportive and positive learning </a:t>
            </a:r>
            <a:br>
              <a:rPr lang="en-US" sz="1600" dirty="0"/>
            </a:br>
            <a:r>
              <a:rPr lang="en-US" sz="1600" dirty="0"/>
              <a:t>experience in which members are empowered to develop communication and </a:t>
            </a:r>
            <a:br>
              <a:rPr lang="en-US" sz="1600" dirty="0"/>
            </a:br>
            <a:r>
              <a:rPr lang="en-US" sz="1600" dirty="0"/>
              <a:t>leadership skills resulting in greater self-confidence and personal growth. </a:t>
            </a:r>
          </a:p>
          <a:p>
            <a:endParaRPr lang="en-US" sz="1600" dirty="0"/>
          </a:p>
          <a:p>
            <a:r>
              <a:rPr lang="en-US" sz="1600" dirty="0"/>
              <a:t>See our website for more information: </a:t>
            </a:r>
            <a:r>
              <a:rPr lang="en-US" sz="1600" dirty="0">
                <a:hlinkClick r:id="rId4"/>
              </a:rPr>
              <a:t>https://447.toastmastersclubs.org/</a:t>
            </a:r>
            <a:endParaRPr lang="en-US" sz="1600" dirty="0"/>
          </a:p>
          <a:p>
            <a:r>
              <a:rPr lang="en-US" sz="1600" dirty="0"/>
              <a:t>Or check us out on Facebook: </a:t>
            </a:r>
            <a:r>
              <a:rPr lang="en-US" sz="1600" dirty="0">
                <a:hlinkClick r:id="rId5"/>
              </a:rPr>
              <a:t>https://www.facebook.com/447.toastmastersclubs.org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506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173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Infinite Campus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Solberg</dc:creator>
  <cp:lastModifiedBy>Kimberlee Redington</cp:lastModifiedBy>
  <cp:revision>14</cp:revision>
  <dcterms:created xsi:type="dcterms:W3CDTF">2021-02-12T16:07:04Z</dcterms:created>
  <dcterms:modified xsi:type="dcterms:W3CDTF">2021-03-23T01:31:31Z</dcterms:modified>
</cp:coreProperties>
</file>