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Open Sans" panose="020B0604020202020204" charset="0"/>
      <p:regular r:id="rId25"/>
      <p:bold r:id="rId26"/>
      <p:italic r:id="rId27"/>
      <p:boldItalic r:id="rId28"/>
    </p:embeddedFont>
    <p:embeddedFont>
      <p:font typeface="Open Sans SemiBold"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lY6JctFSyBwx2oXq0R2is7W08n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hew villella" initials="" lastIdx="2" clrIdx="0"/>
  <p:cmAuthor id="1" name="Jordan Simpso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customschemas.google.com/relationships/presentationmetadata" Target="meta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6-07T22:19:22.621" idx="1">
    <p:pos x="0" y="18"/>
    <p:text>I kept this one in an effort to show pathways.  But perhaps I can remove this question from Kahoot?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MfBp8hU"/>
      </p:ext>
    </p:extLst>
  </p:cm>
  <p:cm authorId="1" dt="2021-06-07T22:19:22.621" idx="1">
    <p:pos x="0" y="18"/>
    <p:text>@mavillel@lakeheadu.ca - If the Kahoot question is something like the following, I think it could be left in "How many digital paths are available in Pathways?"</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MfaGzsM"/>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1-06-06T16:33:49.372" idx="2">
    <p:pos x="175" y="688"/>
    <p:text>Important point in Red.. Lots of people don't know this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MfBp8h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oastmasters.org/Magazine/Articles/The-Possibilities-of-PATHWAY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ec7d8f10d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dec7d8f10d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dec7d8f10d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dec7d8f10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dec7d8f10d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Tell them about the two different ways on this screen to get into pathways as well. </a:t>
            </a:r>
            <a:endParaRPr/>
          </a:p>
        </p:txBody>
      </p:sp>
      <p:sp>
        <p:nvSpPr>
          <p:cNvPr id="247" name="Google Shape;247;gdec7d8f10d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de9c4b35c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de9c4b35c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Really address how important this is. </a:t>
            </a:r>
            <a:endParaRPr/>
          </a:p>
        </p:txBody>
      </p:sp>
      <p:sp>
        <p:nvSpPr>
          <p:cNvPr id="255" name="Google Shape;255;gde9c4b35c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65100" algn="l" rtl="0">
              <a:lnSpc>
                <a:spcPct val="90000"/>
              </a:lnSpc>
              <a:spcBef>
                <a:spcPts val="0"/>
              </a:spcBef>
              <a:spcAft>
                <a:spcPts val="0"/>
              </a:spcAft>
              <a:buClr>
                <a:srgbClr val="333333"/>
              </a:buClr>
              <a:buSzPts val="1800"/>
              <a:buChar char="•"/>
            </a:pPr>
            <a:r>
              <a:rPr lang="en-CA" sz="1800">
                <a:solidFill>
                  <a:srgbClr val="333333"/>
                </a:solidFill>
                <a:latin typeface="Arial"/>
                <a:ea typeface="Arial"/>
                <a:cs typeface="Arial"/>
                <a:sym typeface="Arial"/>
              </a:rPr>
              <a:t>The Distinguished Toastmaster award is the highest our organization bestows. The DTM recognizes a superior level of achievement in both communication and leadership. </a:t>
            </a:r>
            <a:endParaRPr sz="200"/>
          </a:p>
        </p:txBody>
      </p:sp>
      <p:sp>
        <p:nvSpPr>
          <p:cNvPr id="268" name="Google Shape;2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r>
              <a:rPr lang="en-CA" sz="1350">
                <a:solidFill>
                  <a:srgbClr val="1D252C"/>
                </a:solidFill>
                <a:highlight>
                  <a:srgbClr val="FFFFFF"/>
                </a:highlight>
                <a:latin typeface="Arial"/>
                <a:ea typeface="Arial"/>
                <a:cs typeface="Arial"/>
                <a:sym typeface="Arial"/>
              </a:rPr>
              <a:t>The Distinguished Club Program (DCP) is an annual award program recognizing clubs that provide an outstanding member experience. Y</a:t>
            </a:r>
            <a:r>
              <a:rPr lang="en-CA" sz="1350" b="1">
                <a:solidFill>
                  <a:srgbClr val="1D252C"/>
                </a:solidFill>
                <a:highlight>
                  <a:srgbClr val="FFFFFF"/>
                </a:highlight>
                <a:latin typeface="Arial"/>
                <a:ea typeface="Arial"/>
                <a:cs typeface="Arial"/>
                <a:sym typeface="Arial"/>
              </a:rPr>
              <a:t>ou play a vital role in your club’s participation in the DCP through your achievements</a:t>
            </a:r>
            <a:r>
              <a:rPr lang="en-CA" sz="1350">
                <a:solidFill>
                  <a:srgbClr val="1D252C"/>
                </a:solidFill>
                <a:highlight>
                  <a:srgbClr val="FFFFFF"/>
                </a:highlight>
                <a:latin typeface="Arial"/>
                <a:ea typeface="Arial"/>
                <a:cs typeface="Arial"/>
                <a:sym typeface="Arial"/>
              </a:rPr>
              <a:t>. There are six educational DCP goals you and members of your club can fulfill:</a:t>
            </a:r>
            <a:endParaRPr sz="1350">
              <a:solidFill>
                <a:srgbClr val="1D252C"/>
              </a:solidFill>
              <a:highlight>
                <a:srgbClr val="FFFFFF"/>
              </a:highlight>
              <a:latin typeface="Arial"/>
              <a:ea typeface="Arial"/>
              <a:cs typeface="Arial"/>
              <a:sym typeface="Arial"/>
            </a:endParaRPr>
          </a:p>
          <a:p>
            <a:pPr marL="457200" lvl="0" indent="-314325" algn="l" rtl="0">
              <a:lnSpc>
                <a:spcPct val="115000"/>
              </a:lnSpc>
              <a:spcBef>
                <a:spcPts val="800"/>
              </a:spcBef>
              <a:spcAft>
                <a:spcPts val="0"/>
              </a:spcAft>
              <a:buClr>
                <a:srgbClr val="1D252C"/>
              </a:buClr>
              <a:buSzPts val="1350"/>
              <a:buAutoNum type="arabicPeriod"/>
            </a:pPr>
            <a:r>
              <a:rPr lang="en-CA" sz="1350">
                <a:solidFill>
                  <a:srgbClr val="1D252C"/>
                </a:solidFill>
                <a:highlight>
                  <a:srgbClr val="FFFFFF"/>
                </a:highlight>
                <a:latin typeface="Arial"/>
                <a:ea typeface="Arial"/>
                <a:cs typeface="Arial"/>
                <a:sym typeface="Arial"/>
              </a:rPr>
              <a:t>Four members complete Level 1 in a learning path</a:t>
            </a:r>
            <a:endParaRPr sz="1350">
              <a:solidFill>
                <a:srgbClr val="1D252C"/>
              </a:solidFill>
              <a:highlight>
                <a:srgbClr val="FFFFFF"/>
              </a:highlight>
              <a:latin typeface="Arial"/>
              <a:ea typeface="Arial"/>
              <a:cs typeface="Arial"/>
              <a:sym typeface="Arial"/>
            </a:endParaRPr>
          </a:p>
          <a:p>
            <a:pPr marL="457200" lvl="0" indent="-314325" algn="l" rtl="0">
              <a:lnSpc>
                <a:spcPct val="115000"/>
              </a:lnSpc>
              <a:spcBef>
                <a:spcPts val="0"/>
              </a:spcBef>
              <a:spcAft>
                <a:spcPts val="0"/>
              </a:spcAft>
              <a:buClr>
                <a:srgbClr val="1D252C"/>
              </a:buClr>
              <a:buSzPts val="1350"/>
              <a:buAutoNum type="arabicPeriod"/>
            </a:pPr>
            <a:r>
              <a:rPr lang="en-CA" sz="1350">
                <a:solidFill>
                  <a:srgbClr val="1D252C"/>
                </a:solidFill>
                <a:highlight>
                  <a:srgbClr val="FFFFFF"/>
                </a:highlight>
                <a:latin typeface="Arial"/>
                <a:ea typeface="Arial"/>
                <a:cs typeface="Arial"/>
                <a:sym typeface="Arial"/>
              </a:rPr>
              <a:t>Two members complete Level 2 in a learning path</a:t>
            </a:r>
            <a:endParaRPr sz="1350">
              <a:solidFill>
                <a:srgbClr val="1D252C"/>
              </a:solidFill>
              <a:highlight>
                <a:srgbClr val="FFFFFF"/>
              </a:highlight>
              <a:latin typeface="Arial"/>
              <a:ea typeface="Arial"/>
              <a:cs typeface="Arial"/>
              <a:sym typeface="Arial"/>
            </a:endParaRPr>
          </a:p>
          <a:p>
            <a:pPr marL="457200" lvl="0" indent="-314325" algn="l" rtl="0">
              <a:lnSpc>
                <a:spcPct val="115000"/>
              </a:lnSpc>
              <a:spcBef>
                <a:spcPts val="0"/>
              </a:spcBef>
              <a:spcAft>
                <a:spcPts val="0"/>
              </a:spcAft>
              <a:buClr>
                <a:srgbClr val="1D252C"/>
              </a:buClr>
              <a:buSzPts val="1350"/>
              <a:buAutoNum type="arabicPeriod"/>
            </a:pPr>
            <a:r>
              <a:rPr lang="en-CA" sz="1350">
                <a:solidFill>
                  <a:srgbClr val="1D252C"/>
                </a:solidFill>
                <a:highlight>
                  <a:srgbClr val="FFFFFF"/>
                </a:highlight>
                <a:latin typeface="Arial"/>
                <a:ea typeface="Arial"/>
                <a:cs typeface="Arial"/>
                <a:sym typeface="Arial"/>
              </a:rPr>
              <a:t>Two additional members complete Level 2 in a learning path</a:t>
            </a:r>
            <a:endParaRPr sz="1350">
              <a:solidFill>
                <a:srgbClr val="1D252C"/>
              </a:solidFill>
              <a:highlight>
                <a:srgbClr val="FFFFFF"/>
              </a:highlight>
              <a:latin typeface="Arial"/>
              <a:ea typeface="Arial"/>
              <a:cs typeface="Arial"/>
              <a:sym typeface="Arial"/>
            </a:endParaRPr>
          </a:p>
          <a:p>
            <a:pPr marL="457200" lvl="0" indent="-314325" algn="l" rtl="0">
              <a:lnSpc>
                <a:spcPct val="115000"/>
              </a:lnSpc>
              <a:spcBef>
                <a:spcPts val="0"/>
              </a:spcBef>
              <a:spcAft>
                <a:spcPts val="0"/>
              </a:spcAft>
              <a:buClr>
                <a:srgbClr val="1D252C"/>
              </a:buClr>
              <a:buSzPts val="1350"/>
              <a:buAutoNum type="arabicPeriod"/>
            </a:pPr>
            <a:r>
              <a:rPr lang="en-CA" sz="1350">
                <a:solidFill>
                  <a:srgbClr val="1D252C"/>
                </a:solidFill>
                <a:highlight>
                  <a:srgbClr val="FFFFFF"/>
                </a:highlight>
                <a:latin typeface="Arial"/>
                <a:ea typeface="Arial"/>
                <a:cs typeface="Arial"/>
                <a:sym typeface="Arial"/>
              </a:rPr>
              <a:t>Two members complete Level 3 in a learning path</a:t>
            </a:r>
            <a:endParaRPr sz="1350">
              <a:solidFill>
                <a:srgbClr val="1D252C"/>
              </a:solidFill>
              <a:highlight>
                <a:srgbClr val="FFFFFF"/>
              </a:highlight>
              <a:latin typeface="Arial"/>
              <a:ea typeface="Arial"/>
              <a:cs typeface="Arial"/>
              <a:sym typeface="Arial"/>
            </a:endParaRPr>
          </a:p>
          <a:p>
            <a:pPr marL="457200" lvl="0" indent="-314325" algn="l" rtl="0">
              <a:lnSpc>
                <a:spcPct val="115000"/>
              </a:lnSpc>
              <a:spcBef>
                <a:spcPts val="0"/>
              </a:spcBef>
              <a:spcAft>
                <a:spcPts val="0"/>
              </a:spcAft>
              <a:buClr>
                <a:srgbClr val="1D252C"/>
              </a:buClr>
              <a:buSzPts val="1350"/>
              <a:buAutoNum type="arabicPeriod"/>
            </a:pPr>
            <a:r>
              <a:rPr lang="en-CA" sz="1350">
                <a:solidFill>
                  <a:srgbClr val="1D252C"/>
                </a:solidFill>
                <a:highlight>
                  <a:srgbClr val="FFFFFF"/>
                </a:highlight>
                <a:latin typeface="Arial"/>
                <a:ea typeface="Arial"/>
                <a:cs typeface="Arial"/>
                <a:sym typeface="Arial"/>
              </a:rPr>
              <a:t>One member completes Level 4 in learning path</a:t>
            </a:r>
            <a:endParaRPr sz="1350">
              <a:solidFill>
                <a:srgbClr val="1D252C"/>
              </a:solidFill>
              <a:highlight>
                <a:srgbClr val="FFFFFF"/>
              </a:highlight>
              <a:latin typeface="Arial"/>
              <a:ea typeface="Arial"/>
              <a:cs typeface="Arial"/>
              <a:sym typeface="Arial"/>
            </a:endParaRPr>
          </a:p>
          <a:p>
            <a:pPr marL="457200" lvl="0" indent="-314325" algn="l" rtl="0">
              <a:lnSpc>
                <a:spcPct val="115000"/>
              </a:lnSpc>
              <a:spcBef>
                <a:spcPts val="0"/>
              </a:spcBef>
              <a:spcAft>
                <a:spcPts val="0"/>
              </a:spcAft>
              <a:buClr>
                <a:srgbClr val="1D252C"/>
              </a:buClr>
              <a:buSzPts val="1350"/>
              <a:buAutoNum type="arabicPeriod"/>
            </a:pPr>
            <a:r>
              <a:rPr lang="en-CA" sz="1350">
                <a:solidFill>
                  <a:srgbClr val="1D252C"/>
                </a:solidFill>
                <a:highlight>
                  <a:srgbClr val="FFFFFF"/>
                </a:highlight>
                <a:latin typeface="Arial"/>
                <a:ea typeface="Arial"/>
                <a:cs typeface="Arial"/>
                <a:sym typeface="Arial"/>
              </a:rPr>
              <a:t>One member completes Level 5 in a learning path</a:t>
            </a:r>
            <a:endParaRPr sz="1350">
              <a:solidFill>
                <a:srgbClr val="1D252C"/>
              </a:solidFill>
              <a:highlight>
                <a:srgbClr val="FFFFFF"/>
              </a:highlight>
              <a:latin typeface="Arial"/>
              <a:ea typeface="Arial"/>
              <a:cs typeface="Arial"/>
              <a:sym typeface="Arial"/>
            </a:endParaRPr>
          </a:p>
          <a:p>
            <a:pPr marL="0" lvl="0" indent="0" algn="l" rtl="0">
              <a:lnSpc>
                <a:spcPct val="115000"/>
              </a:lnSpc>
              <a:spcBef>
                <a:spcPts val="800"/>
              </a:spcBef>
              <a:spcAft>
                <a:spcPts val="0"/>
              </a:spcAft>
              <a:buSzPts val="1400"/>
              <a:buNone/>
            </a:pPr>
            <a:endParaRPr sz="1350">
              <a:solidFill>
                <a:srgbClr val="1D252C"/>
              </a:solidFill>
              <a:highlight>
                <a:srgbClr val="FFFFFF"/>
              </a:highlight>
              <a:latin typeface="Arial"/>
              <a:ea typeface="Arial"/>
              <a:cs typeface="Arial"/>
              <a:sym typeface="Arial"/>
            </a:endParaRPr>
          </a:p>
          <a:p>
            <a:pPr marL="0" lvl="0" indent="0" algn="l" rtl="0">
              <a:lnSpc>
                <a:spcPct val="100000"/>
              </a:lnSpc>
              <a:spcBef>
                <a:spcPts val="800"/>
              </a:spcBef>
              <a:spcAft>
                <a:spcPts val="0"/>
              </a:spcAft>
              <a:buSzPts val="1400"/>
              <a:buNone/>
            </a:pPr>
            <a:endParaRPr/>
          </a:p>
        </p:txBody>
      </p:sp>
      <p:sp>
        <p:nvSpPr>
          <p:cNvPr id="275" name="Google Shape;27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f1bbc2f7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df1bbc2f71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gdf1bbc2f71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1500"/>
              </a:spcBef>
              <a:spcAft>
                <a:spcPts val="0"/>
              </a:spcAft>
              <a:buSzPts val="1400"/>
              <a:buNone/>
            </a:pPr>
            <a:r>
              <a:rPr lang="en-CA" sz="1250" b="1">
                <a:solidFill>
                  <a:srgbClr val="004165"/>
                </a:solidFill>
                <a:highlight>
                  <a:srgbClr val="FFFFFF"/>
                </a:highlight>
                <a:latin typeface="Arial"/>
                <a:ea typeface="Arial"/>
                <a:cs typeface="Arial"/>
                <a:sym typeface="Arial"/>
              </a:rPr>
              <a:t>Did you know - "The old education program teaches 68 competencies; Pathways adds more than 250 competencies members can learn." </a:t>
            </a:r>
            <a:r>
              <a:rPr lang="en-CA" sz="1250" b="1" u="sng">
                <a:solidFill>
                  <a:schemeClr val="hlink"/>
                </a:solidFill>
                <a:highlight>
                  <a:srgbClr val="FFFFFF"/>
                </a:highlight>
                <a:latin typeface="Arial"/>
                <a:ea typeface="Arial"/>
                <a:cs typeface="Arial"/>
                <a:sym typeface="Arial"/>
                <a:hlinkClick r:id="rId3"/>
              </a:rPr>
              <a:t>https://www.toastmasters.org/Magazine/Articles/The-Possibilities-of-PATHWAYS</a:t>
            </a:r>
            <a:r>
              <a:rPr lang="en-CA" sz="1250" b="1">
                <a:solidFill>
                  <a:srgbClr val="004165"/>
                </a:solidFill>
                <a:highlight>
                  <a:srgbClr val="FFFFFF"/>
                </a:highlight>
                <a:latin typeface="Arial"/>
                <a:ea typeface="Arial"/>
                <a:cs typeface="Arial"/>
                <a:sym typeface="Arial"/>
              </a:rPr>
              <a:t> </a:t>
            </a:r>
            <a:endParaRPr sz="1250" b="1">
              <a:solidFill>
                <a:srgbClr val="004165"/>
              </a:solidFill>
              <a:highlight>
                <a:srgbClr val="FFFFFF"/>
              </a:highlight>
              <a:latin typeface="Arial"/>
              <a:ea typeface="Arial"/>
              <a:cs typeface="Arial"/>
              <a:sym typeface="Arial"/>
            </a:endParaRPr>
          </a:p>
          <a:p>
            <a:pPr marL="0" lvl="0" indent="0" algn="l" rtl="0">
              <a:lnSpc>
                <a:spcPct val="115000"/>
              </a:lnSpc>
              <a:spcBef>
                <a:spcPts val="800"/>
              </a:spcBef>
              <a:spcAft>
                <a:spcPts val="0"/>
              </a:spcAft>
              <a:buSzPts val="1400"/>
              <a:buNone/>
            </a:pPr>
            <a:endParaRPr sz="1150">
              <a:solidFill>
                <a:srgbClr val="1D252C"/>
              </a:solidFill>
              <a:highlight>
                <a:srgbClr val="FFFFFF"/>
              </a:highlight>
              <a:latin typeface="Arial"/>
              <a:ea typeface="Arial"/>
              <a:cs typeface="Arial"/>
              <a:sym typeface="Arial"/>
            </a:endParaRPr>
          </a:p>
          <a:p>
            <a:pPr marL="0" lvl="0" indent="0" algn="l" rtl="0">
              <a:lnSpc>
                <a:spcPct val="115000"/>
              </a:lnSpc>
              <a:spcBef>
                <a:spcPts val="800"/>
              </a:spcBef>
              <a:spcAft>
                <a:spcPts val="0"/>
              </a:spcAft>
              <a:buSzPts val="1400"/>
              <a:buNone/>
            </a:pPr>
            <a:r>
              <a:rPr lang="en-CA" sz="1150">
                <a:solidFill>
                  <a:srgbClr val="1D252C"/>
                </a:solidFill>
                <a:highlight>
                  <a:srgbClr val="FFFFFF"/>
                </a:highlight>
                <a:latin typeface="Arial"/>
                <a:ea typeface="Arial"/>
                <a:cs typeface="Arial"/>
                <a:sym typeface="Arial"/>
              </a:rPr>
              <a:t>Pathways was developed with these benefits for members:</a:t>
            </a:r>
            <a:endParaRPr sz="1150">
              <a:solidFill>
                <a:srgbClr val="1D252C"/>
              </a:solidFill>
              <a:highlight>
                <a:srgbClr val="FFFFFF"/>
              </a:highlight>
              <a:latin typeface="Arial"/>
              <a:ea typeface="Arial"/>
              <a:cs typeface="Arial"/>
              <a:sym typeface="Arial"/>
            </a:endParaRPr>
          </a:p>
          <a:p>
            <a:pPr marL="457200" lvl="0" indent="-301625" algn="l" rtl="0">
              <a:lnSpc>
                <a:spcPct val="115000"/>
              </a:lnSpc>
              <a:spcBef>
                <a:spcPts val="800"/>
              </a:spcBef>
              <a:spcAft>
                <a:spcPts val="0"/>
              </a:spcAft>
              <a:buClr>
                <a:srgbClr val="1D252C"/>
              </a:buClr>
              <a:buSzPts val="1150"/>
              <a:buChar char="●"/>
            </a:pPr>
            <a:r>
              <a:rPr lang="en-CA" sz="1150" b="1">
                <a:solidFill>
                  <a:srgbClr val="1D252C"/>
                </a:solidFill>
                <a:highlight>
                  <a:srgbClr val="FFFFFF"/>
                </a:highlight>
                <a:latin typeface="Arial"/>
                <a:ea typeface="Arial"/>
                <a:cs typeface="Arial"/>
                <a:sym typeface="Arial"/>
              </a:rPr>
              <a:t>Recognition</a:t>
            </a:r>
            <a:r>
              <a:rPr lang="en-CA" sz="1150">
                <a:solidFill>
                  <a:srgbClr val="1D252C"/>
                </a:solidFill>
                <a:highlight>
                  <a:srgbClr val="FFFFFF"/>
                </a:highlight>
                <a:latin typeface="Arial"/>
                <a:ea typeface="Arial"/>
                <a:cs typeface="Arial"/>
                <a:sym typeface="Arial"/>
              </a:rPr>
              <a:t> that comes earlier and more often in the educational journey</a:t>
            </a:r>
            <a:endParaRPr sz="1150">
              <a:solidFill>
                <a:srgbClr val="1D252C"/>
              </a:solidFill>
              <a:highlight>
                <a:srgbClr val="FFFFFF"/>
              </a:highlight>
              <a:latin typeface="Arial"/>
              <a:ea typeface="Arial"/>
              <a:cs typeface="Arial"/>
              <a:sym typeface="Arial"/>
            </a:endParaRPr>
          </a:p>
          <a:p>
            <a:pPr marL="457200" lvl="0" indent="-301625" algn="l" rtl="0">
              <a:lnSpc>
                <a:spcPct val="115000"/>
              </a:lnSpc>
              <a:spcBef>
                <a:spcPts val="0"/>
              </a:spcBef>
              <a:spcAft>
                <a:spcPts val="0"/>
              </a:spcAft>
              <a:buClr>
                <a:srgbClr val="1D252C"/>
              </a:buClr>
              <a:buSzPts val="1150"/>
              <a:buChar char="●"/>
            </a:pPr>
            <a:r>
              <a:rPr lang="en-CA" sz="1150" b="1">
                <a:solidFill>
                  <a:srgbClr val="1D252C"/>
                </a:solidFill>
                <a:highlight>
                  <a:srgbClr val="FFFFFF"/>
                </a:highlight>
                <a:latin typeface="Arial"/>
                <a:ea typeface="Arial"/>
                <a:cs typeface="Arial"/>
                <a:sym typeface="Arial"/>
              </a:rPr>
              <a:t>New technological resources</a:t>
            </a:r>
            <a:r>
              <a:rPr lang="en-CA" sz="1150">
                <a:solidFill>
                  <a:srgbClr val="1D252C"/>
                </a:solidFill>
                <a:highlight>
                  <a:srgbClr val="FFFFFF"/>
                </a:highlight>
                <a:latin typeface="Arial"/>
                <a:ea typeface="Arial"/>
                <a:cs typeface="Arial"/>
                <a:sym typeface="Arial"/>
              </a:rPr>
              <a:t> to improve speeches and support meeting roles</a:t>
            </a:r>
            <a:endParaRPr sz="1150">
              <a:solidFill>
                <a:srgbClr val="1D252C"/>
              </a:solidFill>
              <a:highlight>
                <a:srgbClr val="FFFFFF"/>
              </a:highlight>
              <a:latin typeface="Arial"/>
              <a:ea typeface="Arial"/>
              <a:cs typeface="Arial"/>
              <a:sym typeface="Arial"/>
            </a:endParaRPr>
          </a:p>
          <a:p>
            <a:pPr marL="457200" lvl="0" indent="-301625" algn="l" rtl="0">
              <a:lnSpc>
                <a:spcPct val="115000"/>
              </a:lnSpc>
              <a:spcBef>
                <a:spcPts val="0"/>
              </a:spcBef>
              <a:spcAft>
                <a:spcPts val="0"/>
              </a:spcAft>
              <a:buClr>
                <a:srgbClr val="1D252C"/>
              </a:buClr>
              <a:buSzPts val="1150"/>
              <a:buChar char="●"/>
            </a:pPr>
            <a:r>
              <a:rPr lang="en-CA" sz="1150" b="1">
                <a:solidFill>
                  <a:srgbClr val="1D252C"/>
                </a:solidFill>
                <a:highlight>
                  <a:srgbClr val="FFFFFF"/>
                </a:highlight>
                <a:latin typeface="Arial"/>
                <a:ea typeface="Arial"/>
                <a:cs typeface="Arial"/>
                <a:sym typeface="Arial"/>
              </a:rPr>
              <a:t>Mobile access</a:t>
            </a:r>
            <a:r>
              <a:rPr lang="en-CA" sz="1150">
                <a:solidFill>
                  <a:srgbClr val="1D252C"/>
                </a:solidFill>
                <a:highlight>
                  <a:srgbClr val="FFFFFF"/>
                </a:highlight>
                <a:latin typeface="Arial"/>
                <a:ea typeface="Arial"/>
                <a:cs typeface="Arial"/>
                <a:sym typeface="Arial"/>
              </a:rPr>
              <a:t> to educational materials (tablets)</a:t>
            </a:r>
            <a:endParaRPr sz="1150">
              <a:solidFill>
                <a:srgbClr val="1D252C"/>
              </a:solidFill>
              <a:highlight>
                <a:srgbClr val="FFFFFF"/>
              </a:highlight>
              <a:latin typeface="Arial"/>
              <a:ea typeface="Arial"/>
              <a:cs typeface="Arial"/>
              <a:sym typeface="Arial"/>
            </a:endParaRPr>
          </a:p>
          <a:p>
            <a:pPr marL="457200" lvl="0" indent="-301625" algn="l" rtl="0">
              <a:lnSpc>
                <a:spcPct val="115000"/>
              </a:lnSpc>
              <a:spcBef>
                <a:spcPts val="0"/>
              </a:spcBef>
              <a:spcAft>
                <a:spcPts val="0"/>
              </a:spcAft>
              <a:buClr>
                <a:srgbClr val="1D252C"/>
              </a:buClr>
              <a:buSzPts val="1150"/>
              <a:buChar char="●"/>
            </a:pPr>
            <a:r>
              <a:rPr lang="en-CA" sz="1150" b="1">
                <a:solidFill>
                  <a:srgbClr val="1D252C"/>
                </a:solidFill>
                <a:highlight>
                  <a:srgbClr val="FFFFFF"/>
                </a:highlight>
                <a:latin typeface="Arial"/>
                <a:ea typeface="Arial"/>
                <a:cs typeface="Arial"/>
                <a:sym typeface="Arial"/>
              </a:rPr>
              <a:t>Expanded video and digital content</a:t>
            </a:r>
            <a:r>
              <a:rPr lang="en-CA" sz="1150">
                <a:solidFill>
                  <a:srgbClr val="1D252C"/>
                </a:solidFill>
                <a:highlight>
                  <a:srgbClr val="FFFFFF"/>
                </a:highlight>
                <a:latin typeface="Arial"/>
                <a:ea typeface="Arial"/>
                <a:cs typeface="Arial"/>
                <a:sym typeface="Arial"/>
              </a:rPr>
              <a:t> to facilitate learning among our global community of members</a:t>
            </a:r>
            <a:endParaRPr sz="1150">
              <a:solidFill>
                <a:srgbClr val="1D252C"/>
              </a:solidFill>
              <a:highlight>
                <a:srgbClr val="FFFFFF"/>
              </a:highlight>
              <a:latin typeface="Arial"/>
              <a:ea typeface="Arial"/>
              <a:cs typeface="Arial"/>
              <a:sym typeface="Arial"/>
            </a:endParaRPr>
          </a:p>
          <a:p>
            <a:pPr marL="457200" lvl="0" indent="-301625" algn="l" rtl="0">
              <a:lnSpc>
                <a:spcPct val="115000"/>
              </a:lnSpc>
              <a:spcBef>
                <a:spcPts val="0"/>
              </a:spcBef>
              <a:spcAft>
                <a:spcPts val="0"/>
              </a:spcAft>
              <a:buClr>
                <a:srgbClr val="1D252C"/>
              </a:buClr>
              <a:buSzPts val="1150"/>
              <a:buChar char="●"/>
            </a:pPr>
            <a:r>
              <a:rPr lang="en-CA" sz="1150" b="1">
                <a:solidFill>
                  <a:srgbClr val="1D252C"/>
                </a:solidFill>
                <a:highlight>
                  <a:srgbClr val="FFFFFF"/>
                </a:highlight>
                <a:latin typeface="Arial"/>
                <a:ea typeface="Arial"/>
                <a:cs typeface="Arial"/>
                <a:sym typeface="Arial"/>
              </a:rPr>
              <a:t>Stronger evaluation and mentoring components</a:t>
            </a:r>
            <a:endParaRPr sz="1150" b="1">
              <a:solidFill>
                <a:srgbClr val="1D252C"/>
              </a:solidFill>
              <a:highlight>
                <a:srgbClr val="FFFFFF"/>
              </a:highlight>
              <a:latin typeface="Arial"/>
              <a:ea typeface="Arial"/>
              <a:cs typeface="Arial"/>
              <a:sym typeface="Arial"/>
            </a:endParaRPr>
          </a:p>
          <a:p>
            <a:pPr marL="0" lvl="0" indent="0" algn="l" rtl="0">
              <a:lnSpc>
                <a:spcPct val="100000"/>
              </a:lnSpc>
              <a:spcBef>
                <a:spcPts val="800"/>
              </a:spcBef>
              <a:spcAft>
                <a:spcPts val="0"/>
              </a:spcAft>
              <a:buSzPts val="1400"/>
              <a:buNone/>
            </a:pPr>
            <a:endParaRPr/>
          </a:p>
        </p:txBody>
      </p:sp>
      <p:sp>
        <p:nvSpPr>
          <p:cNvPr id="183" name="Google Shape;18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dec7d8f10d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dec7d8f10d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Compare the two, talk about the positives of pathways. </a:t>
            </a:r>
            <a:endParaRPr/>
          </a:p>
        </p:txBody>
      </p:sp>
      <p:sp>
        <p:nvSpPr>
          <p:cNvPr id="192" name="Google Shape;192;gdec7d8f10d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CA" sz="1150">
                <a:solidFill>
                  <a:srgbClr val="1D252C"/>
                </a:solidFill>
                <a:highlight>
                  <a:srgbClr val="FFFFFF"/>
                </a:highlight>
                <a:latin typeface="Arial"/>
                <a:ea typeface="Arial"/>
                <a:cs typeface="Arial"/>
                <a:sym typeface="Arial"/>
              </a:rPr>
              <a:t>Members advance through their paths in five levels of progressing complexity. The levels are defined this way:</a:t>
            </a:r>
            <a:endParaRPr sz="1150">
              <a:solidFill>
                <a:srgbClr val="1D252C"/>
              </a:solidFill>
              <a:highlight>
                <a:srgbClr val="FFFFFF"/>
              </a:highlight>
              <a:latin typeface="Arial"/>
              <a:ea typeface="Arial"/>
              <a:cs typeface="Arial"/>
              <a:sym typeface="Arial"/>
            </a:endParaRPr>
          </a:p>
          <a:p>
            <a:pPr marL="457200" lvl="0" indent="-301625" algn="l" rtl="0">
              <a:lnSpc>
                <a:spcPct val="115000"/>
              </a:lnSpc>
              <a:spcBef>
                <a:spcPts val="800"/>
              </a:spcBef>
              <a:spcAft>
                <a:spcPts val="0"/>
              </a:spcAft>
              <a:buClr>
                <a:srgbClr val="1D252C"/>
              </a:buClr>
              <a:buSzPts val="1150"/>
              <a:buAutoNum type="arabicPeriod"/>
            </a:pPr>
            <a:r>
              <a:rPr lang="en-CA" sz="1150">
                <a:solidFill>
                  <a:srgbClr val="1D252C"/>
                </a:solidFill>
                <a:highlight>
                  <a:srgbClr val="FFFFFF"/>
                </a:highlight>
                <a:latin typeface="Arial"/>
                <a:ea typeface="Arial"/>
                <a:cs typeface="Arial"/>
                <a:sym typeface="Arial"/>
              </a:rPr>
              <a:t>Mastering Fundamentals</a:t>
            </a:r>
            <a:endParaRPr sz="1150">
              <a:solidFill>
                <a:srgbClr val="1D252C"/>
              </a:solidFill>
              <a:highlight>
                <a:srgbClr val="FFFFFF"/>
              </a:highlight>
              <a:latin typeface="Arial"/>
              <a:ea typeface="Arial"/>
              <a:cs typeface="Arial"/>
              <a:sym typeface="Arial"/>
            </a:endParaRPr>
          </a:p>
          <a:p>
            <a:pPr marL="457200" lvl="0" indent="-301625" algn="l" rtl="0">
              <a:lnSpc>
                <a:spcPct val="115000"/>
              </a:lnSpc>
              <a:spcBef>
                <a:spcPts val="0"/>
              </a:spcBef>
              <a:spcAft>
                <a:spcPts val="0"/>
              </a:spcAft>
              <a:buClr>
                <a:srgbClr val="1D252C"/>
              </a:buClr>
              <a:buSzPts val="1150"/>
              <a:buAutoNum type="arabicPeriod"/>
            </a:pPr>
            <a:r>
              <a:rPr lang="en-CA" sz="1150">
                <a:solidFill>
                  <a:srgbClr val="1D252C"/>
                </a:solidFill>
                <a:highlight>
                  <a:srgbClr val="FFFFFF"/>
                </a:highlight>
                <a:latin typeface="Arial"/>
                <a:ea typeface="Arial"/>
                <a:cs typeface="Arial"/>
                <a:sym typeface="Arial"/>
              </a:rPr>
              <a:t>Learning Your Style</a:t>
            </a:r>
            <a:endParaRPr sz="1150">
              <a:solidFill>
                <a:srgbClr val="1D252C"/>
              </a:solidFill>
              <a:highlight>
                <a:srgbClr val="FFFFFF"/>
              </a:highlight>
              <a:latin typeface="Arial"/>
              <a:ea typeface="Arial"/>
              <a:cs typeface="Arial"/>
              <a:sym typeface="Arial"/>
            </a:endParaRPr>
          </a:p>
          <a:p>
            <a:pPr marL="457200" lvl="0" indent="-301625" algn="l" rtl="0">
              <a:lnSpc>
                <a:spcPct val="115000"/>
              </a:lnSpc>
              <a:spcBef>
                <a:spcPts val="0"/>
              </a:spcBef>
              <a:spcAft>
                <a:spcPts val="0"/>
              </a:spcAft>
              <a:buClr>
                <a:srgbClr val="1D252C"/>
              </a:buClr>
              <a:buSzPts val="1150"/>
              <a:buAutoNum type="arabicPeriod"/>
            </a:pPr>
            <a:r>
              <a:rPr lang="en-CA" sz="1150">
                <a:solidFill>
                  <a:srgbClr val="1D252C"/>
                </a:solidFill>
                <a:highlight>
                  <a:srgbClr val="FFFFFF"/>
                </a:highlight>
                <a:latin typeface="Arial"/>
                <a:ea typeface="Arial"/>
                <a:cs typeface="Arial"/>
                <a:sym typeface="Arial"/>
              </a:rPr>
              <a:t>Increasing Knowledge</a:t>
            </a:r>
            <a:endParaRPr sz="1150">
              <a:solidFill>
                <a:srgbClr val="1D252C"/>
              </a:solidFill>
              <a:highlight>
                <a:srgbClr val="FFFFFF"/>
              </a:highlight>
              <a:latin typeface="Arial"/>
              <a:ea typeface="Arial"/>
              <a:cs typeface="Arial"/>
              <a:sym typeface="Arial"/>
            </a:endParaRPr>
          </a:p>
          <a:p>
            <a:pPr marL="457200" lvl="0" indent="-301625" algn="l" rtl="0">
              <a:lnSpc>
                <a:spcPct val="115000"/>
              </a:lnSpc>
              <a:spcBef>
                <a:spcPts val="0"/>
              </a:spcBef>
              <a:spcAft>
                <a:spcPts val="0"/>
              </a:spcAft>
              <a:buClr>
                <a:srgbClr val="1D252C"/>
              </a:buClr>
              <a:buSzPts val="1150"/>
              <a:buAutoNum type="arabicPeriod"/>
            </a:pPr>
            <a:r>
              <a:rPr lang="en-CA" sz="1150">
                <a:solidFill>
                  <a:srgbClr val="1D252C"/>
                </a:solidFill>
                <a:highlight>
                  <a:srgbClr val="FFFFFF"/>
                </a:highlight>
                <a:latin typeface="Arial"/>
                <a:ea typeface="Arial"/>
                <a:cs typeface="Arial"/>
                <a:sym typeface="Arial"/>
              </a:rPr>
              <a:t>Building Skills</a:t>
            </a:r>
            <a:endParaRPr sz="1150">
              <a:solidFill>
                <a:srgbClr val="1D252C"/>
              </a:solidFill>
              <a:highlight>
                <a:srgbClr val="FFFFFF"/>
              </a:highlight>
              <a:latin typeface="Arial"/>
              <a:ea typeface="Arial"/>
              <a:cs typeface="Arial"/>
              <a:sym typeface="Arial"/>
            </a:endParaRPr>
          </a:p>
          <a:p>
            <a:pPr marL="457200" lvl="0" indent="-301625" algn="l" rtl="0">
              <a:lnSpc>
                <a:spcPct val="115000"/>
              </a:lnSpc>
              <a:spcBef>
                <a:spcPts val="0"/>
              </a:spcBef>
              <a:spcAft>
                <a:spcPts val="0"/>
              </a:spcAft>
              <a:buClr>
                <a:srgbClr val="1D252C"/>
              </a:buClr>
              <a:buSzPts val="1150"/>
              <a:buAutoNum type="arabicPeriod"/>
            </a:pPr>
            <a:r>
              <a:rPr lang="en-CA" sz="1150">
                <a:solidFill>
                  <a:srgbClr val="1D252C"/>
                </a:solidFill>
                <a:highlight>
                  <a:srgbClr val="FFFFFF"/>
                </a:highlight>
                <a:latin typeface="Arial"/>
                <a:ea typeface="Arial"/>
                <a:cs typeface="Arial"/>
                <a:sym typeface="Arial"/>
              </a:rPr>
              <a:t>Demonstrating Expertise</a:t>
            </a:r>
            <a:endParaRPr sz="1150">
              <a:solidFill>
                <a:srgbClr val="1D252C"/>
              </a:solidFill>
              <a:highlight>
                <a:srgbClr val="FFFFFF"/>
              </a:highlight>
              <a:latin typeface="Arial"/>
              <a:ea typeface="Arial"/>
              <a:cs typeface="Arial"/>
              <a:sym typeface="Arial"/>
            </a:endParaRPr>
          </a:p>
          <a:p>
            <a:pPr marL="0" lvl="0" indent="0" algn="l" rtl="0">
              <a:lnSpc>
                <a:spcPct val="115000"/>
              </a:lnSpc>
              <a:spcBef>
                <a:spcPts val="800"/>
              </a:spcBef>
              <a:spcAft>
                <a:spcPts val="0"/>
              </a:spcAft>
              <a:buSzPts val="1400"/>
              <a:buNone/>
            </a:pPr>
            <a:r>
              <a:rPr lang="en-CA" sz="1150">
                <a:solidFill>
                  <a:srgbClr val="1D252C"/>
                </a:solidFill>
                <a:highlight>
                  <a:srgbClr val="FFFFFF"/>
                </a:highlight>
                <a:latin typeface="Arial"/>
                <a:ea typeface="Arial"/>
                <a:cs typeface="Arial"/>
                <a:sym typeface="Arial"/>
              </a:rPr>
              <a:t>The idea is to build on what you learned in the previous level. The goal throughout the Pathways program is to not just learn, but to </a:t>
            </a:r>
            <a:r>
              <a:rPr lang="en-CA" sz="1150" i="1">
                <a:solidFill>
                  <a:srgbClr val="1D252C"/>
                </a:solidFill>
                <a:highlight>
                  <a:srgbClr val="FFFFFF"/>
                </a:highlight>
                <a:latin typeface="Arial"/>
                <a:ea typeface="Arial"/>
                <a:cs typeface="Arial"/>
                <a:sym typeface="Arial"/>
              </a:rPr>
              <a:t>apply</a:t>
            </a:r>
            <a:r>
              <a:rPr lang="en-CA" sz="1150">
                <a:solidFill>
                  <a:srgbClr val="1D252C"/>
                </a:solidFill>
                <a:highlight>
                  <a:srgbClr val="FFFFFF"/>
                </a:highlight>
                <a:latin typeface="Arial"/>
                <a:ea typeface="Arial"/>
                <a:cs typeface="Arial"/>
                <a:sym typeface="Arial"/>
              </a:rPr>
              <a:t> what you learn.</a:t>
            </a:r>
            <a:endParaRPr sz="1150">
              <a:solidFill>
                <a:srgbClr val="1D252C"/>
              </a:solidFill>
              <a:highlight>
                <a:srgbClr val="FFFFFF"/>
              </a:highlight>
              <a:latin typeface="Arial"/>
              <a:ea typeface="Arial"/>
              <a:cs typeface="Arial"/>
              <a:sym typeface="Arial"/>
            </a:endParaRPr>
          </a:p>
          <a:p>
            <a:pPr marL="0" lvl="0" indent="0" algn="l" rtl="0">
              <a:lnSpc>
                <a:spcPct val="115000"/>
              </a:lnSpc>
              <a:spcBef>
                <a:spcPts val="800"/>
              </a:spcBef>
              <a:spcAft>
                <a:spcPts val="0"/>
              </a:spcAft>
              <a:buSzPts val="1400"/>
              <a:buNone/>
            </a:pPr>
            <a:endParaRPr sz="1150">
              <a:solidFill>
                <a:srgbClr val="1D252C"/>
              </a:solidFill>
              <a:highlight>
                <a:srgbClr val="FFFFFF"/>
              </a:highlight>
              <a:latin typeface="Arial"/>
              <a:ea typeface="Arial"/>
              <a:cs typeface="Arial"/>
              <a:sym typeface="Arial"/>
            </a:endParaRPr>
          </a:p>
          <a:p>
            <a:pPr marL="457200" lvl="0" indent="-301625" algn="l" rtl="0">
              <a:lnSpc>
                <a:spcPct val="115000"/>
              </a:lnSpc>
              <a:spcBef>
                <a:spcPts val="800"/>
              </a:spcBef>
              <a:spcAft>
                <a:spcPts val="0"/>
              </a:spcAft>
              <a:buClr>
                <a:srgbClr val="1D252C"/>
              </a:buClr>
              <a:buSzPts val="1150"/>
              <a:buChar char="●"/>
            </a:pPr>
            <a:endParaRPr/>
          </a:p>
        </p:txBody>
      </p:sp>
      <p:sp>
        <p:nvSpPr>
          <p:cNvPr id="207" name="Google Shape;20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sz="1100">
                <a:highlight>
                  <a:srgbClr val="FFFFFF"/>
                </a:highlight>
              </a:rPr>
              <a:t>The Pathways Paths and Core Competencies document is located in the Google Drive sent to you and is very helpful and relevant for providing examples for the ways a path will build your skills, and in what!</a:t>
            </a:r>
            <a:endParaRPr sz="1100">
              <a:highlight>
                <a:srgbClr val="FFFFFF"/>
              </a:highlight>
            </a:endParaRPr>
          </a:p>
          <a:p>
            <a:pPr marL="0" lvl="0" indent="0" algn="l" rtl="0">
              <a:lnSpc>
                <a:spcPct val="100000"/>
              </a:lnSpc>
              <a:spcBef>
                <a:spcPts val="0"/>
              </a:spcBef>
              <a:spcAft>
                <a:spcPts val="0"/>
              </a:spcAft>
              <a:buSzPts val="1400"/>
              <a:buNone/>
            </a:pPr>
            <a:endParaRPr sz="1100">
              <a:highlight>
                <a:srgbClr val="FFFFFF"/>
              </a:highlight>
            </a:endParaRPr>
          </a:p>
          <a:p>
            <a:pPr marL="0" lvl="0" indent="0" algn="l" rtl="0">
              <a:lnSpc>
                <a:spcPct val="100000"/>
              </a:lnSpc>
              <a:spcBef>
                <a:spcPts val="0"/>
              </a:spcBef>
              <a:spcAft>
                <a:spcPts val="0"/>
              </a:spcAft>
              <a:buSzPts val="1400"/>
              <a:buNone/>
            </a:pPr>
            <a:r>
              <a:rPr lang="en-CA" sz="1100" i="1">
                <a:highlight>
                  <a:srgbClr val="FFFFFF"/>
                </a:highlight>
              </a:rPr>
              <a:t>Really hit home how this can benefit life and make it.  </a:t>
            </a:r>
            <a:endParaRPr sz="1100" i="1">
              <a:highlight>
                <a:srgbClr val="FFFFFF"/>
              </a:highlight>
            </a:endParaRPr>
          </a:p>
          <a:p>
            <a:pPr marL="0" lvl="0" indent="0" algn="l" rtl="0">
              <a:lnSpc>
                <a:spcPct val="100000"/>
              </a:lnSpc>
              <a:spcBef>
                <a:spcPts val="0"/>
              </a:spcBef>
              <a:spcAft>
                <a:spcPts val="0"/>
              </a:spcAft>
              <a:buSzPts val="1400"/>
              <a:buNone/>
            </a:pPr>
            <a:endParaRPr sz="1100" u="sng"/>
          </a:p>
          <a:p>
            <a:pPr marL="0" lvl="0" indent="0" algn="l" rtl="0">
              <a:lnSpc>
                <a:spcPct val="100000"/>
              </a:lnSpc>
              <a:spcBef>
                <a:spcPts val="0"/>
              </a:spcBef>
              <a:spcAft>
                <a:spcPts val="0"/>
              </a:spcAft>
              <a:buSzPts val="1400"/>
              <a:buNone/>
            </a:pPr>
            <a:r>
              <a:rPr lang="en-CA" sz="1100" u="sng"/>
              <a:t>For example:</a:t>
            </a:r>
            <a:endParaRPr sz="1100" u="sng"/>
          </a:p>
          <a:p>
            <a:pPr marL="457200" lvl="0" indent="-311150" algn="l" rtl="0">
              <a:lnSpc>
                <a:spcPct val="100000"/>
              </a:lnSpc>
              <a:spcBef>
                <a:spcPts val="0"/>
              </a:spcBef>
              <a:spcAft>
                <a:spcPts val="0"/>
              </a:spcAft>
              <a:buSzPts val="1300"/>
              <a:buChar char="●"/>
            </a:pPr>
            <a:r>
              <a:rPr lang="en-CA" sz="1100" b="1" u="sng"/>
              <a:t>Dynamic Leadership</a:t>
            </a:r>
            <a:r>
              <a:rPr lang="en-CA" sz="1100" b="1"/>
              <a:t> -</a:t>
            </a:r>
            <a:r>
              <a:rPr lang="en-CA" sz="1100"/>
              <a:t> build your skills as a strategic leader - This path helps you understand leadership &amp; communication styles,  how to defuse and direct conflict in groups. You can also learn how to facilitate change in organizations all through the projects in this path!</a:t>
            </a:r>
            <a:endParaRPr sz="1100"/>
          </a:p>
        </p:txBody>
      </p:sp>
      <p:sp>
        <p:nvSpPr>
          <p:cNvPr id="213" name="Google Shape;21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dbe577d8e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dbe577d8e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dbe577d8e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dec7d8f10d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dec7d8f10d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Quickly reference site, remind people how to access pathways. What happens when you login in, name will change up here. You can either go to pathways menu or click on your name.  Number of ways you can access pathways. Very quick overview.  We will be having sessions on how to access pathways later on in the summer.</a:t>
            </a:r>
            <a:endParaRPr/>
          </a:p>
        </p:txBody>
      </p:sp>
      <p:sp>
        <p:nvSpPr>
          <p:cNvPr id="231" name="Google Shape;231;gdec7d8f10d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6"/>
        <p:cNvGrpSpPr/>
        <p:nvPr/>
      </p:nvGrpSpPr>
      <p:grpSpPr>
        <a:xfrm>
          <a:off x="0" y="0"/>
          <a:ext cx="0" cy="0"/>
          <a:chOff x="0" y="0"/>
          <a:chExt cx="0" cy="0"/>
        </a:xfrm>
      </p:grpSpPr>
      <p:sp>
        <p:nvSpPr>
          <p:cNvPr id="17" name="Google Shape;17;p25"/>
          <p:cNvSpPr txBox="1">
            <a:spLocks noGrp="1"/>
          </p:cNvSpPr>
          <p:nvPr>
            <p:ph type="ctrTitle"/>
          </p:nvPr>
        </p:nvSpPr>
        <p:spPr>
          <a:xfrm>
            <a:off x="1524000" y="3200400"/>
            <a:ext cx="9144000" cy="73152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33333"/>
              </a:buClr>
              <a:buSzPts val="45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ubTitle" idx="1"/>
          </p:nvPr>
        </p:nvSpPr>
        <p:spPr>
          <a:xfrm>
            <a:off x="1524000" y="4195570"/>
            <a:ext cx="9144000" cy="9144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9" name="Google Shape;19;p25"/>
          <p:cNvCxnSpPr/>
          <p:nvPr/>
        </p:nvCxnSpPr>
        <p:spPr>
          <a:xfrm>
            <a:off x="1422400" y="2743200"/>
            <a:ext cx="9347200" cy="0"/>
          </a:xfrm>
          <a:prstGeom prst="straightConnector1">
            <a:avLst/>
          </a:prstGeom>
          <a:noFill/>
          <a:ln w="9525" cap="flat" cmpd="sng">
            <a:solidFill>
              <a:schemeClr val="accent5"/>
            </a:solidFill>
            <a:prstDash val="solid"/>
            <a:miter lim="800000"/>
            <a:headEnd type="none" w="sm" len="sm"/>
            <a:tailEnd type="none" w="sm" len="sm"/>
          </a:ln>
        </p:spPr>
      </p:cxnSp>
      <p:pic>
        <p:nvPicPr>
          <p:cNvPr id="20" name="Google Shape;20;p25" descr="Toastmasters International"/>
          <p:cNvPicPr preferRelativeResize="0"/>
          <p:nvPr/>
        </p:nvPicPr>
        <p:blipFill rotWithShape="1">
          <a:blip r:embed="rId2">
            <a:alphaModFix/>
          </a:blip>
          <a:srcRect/>
          <a:stretch/>
        </p:blipFill>
        <p:spPr>
          <a:xfrm>
            <a:off x="4704715" y="1830810"/>
            <a:ext cx="2782570" cy="430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3 Images">
  <p:cSld name="Title and 3 Images">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277934" y="293875"/>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a:spLocks noGrp="1"/>
          </p:cNvSpPr>
          <p:nvPr>
            <p:ph type="pic" idx="2"/>
          </p:nvPr>
        </p:nvSpPr>
        <p:spPr>
          <a:xfrm>
            <a:off x="4928245" y="1953118"/>
            <a:ext cx="2335511" cy="207106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1" name="Google Shape;71;p34"/>
          <p:cNvSpPr>
            <a:spLocks noGrp="1"/>
          </p:cNvSpPr>
          <p:nvPr>
            <p:ph type="body" idx="1"/>
          </p:nvPr>
        </p:nvSpPr>
        <p:spPr>
          <a:xfrm>
            <a:off x="4922310" y="4024190"/>
            <a:ext cx="2347380" cy="1365954"/>
          </a:xfrm>
          <a:prstGeom prst="roundRect">
            <a:avLst>
              <a:gd name="adj" fmla="val 942"/>
            </a:avLst>
          </a:prstGeom>
          <a:solidFill>
            <a:srgbClr val="FFFFFF"/>
          </a:solidFill>
          <a:ln>
            <a:noFill/>
          </a:ln>
          <a:effectLst>
            <a:outerShdw blurRad="38100" dist="12700" dir="5400000" algn="tl" rotWithShape="0">
              <a:srgbClr val="000000">
                <a:alpha val="34509"/>
              </a:srgbClr>
            </a:outerShdw>
          </a:effectLst>
        </p:spPr>
        <p:txBody>
          <a:bodyPr spcFirstLastPara="1" wrap="square" lIns="91425" tIns="914400" rIns="91425" bIns="365750" anchor="t" anchorCtr="0">
            <a:normAutofit/>
          </a:bodyPr>
          <a:lstStyle>
            <a:lvl1pPr marL="457200" marR="0" lvl="0" indent="-22860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4"/>
          <p:cNvSpPr txBox="1">
            <a:spLocks noGrp="1"/>
          </p:cNvSpPr>
          <p:nvPr>
            <p:ph type="body" idx="3"/>
          </p:nvPr>
        </p:nvSpPr>
        <p:spPr>
          <a:xfrm>
            <a:off x="5088879" y="4244697"/>
            <a:ext cx="2014242" cy="531836"/>
          </a:xfrm>
          <a:prstGeom prst="rect">
            <a:avLst/>
          </a:prstGeom>
          <a:noFill/>
          <a:ln>
            <a:noFill/>
          </a:ln>
        </p:spPr>
        <p:txBody>
          <a:bodyPr spcFirstLastPara="1" wrap="square" lIns="0" tIns="45700" rIns="0" bIns="45700" anchor="ctr" anchorCtr="0">
            <a:noAutofit/>
          </a:bodyPr>
          <a:lstStyle>
            <a:lvl1pPr marL="457200" lvl="0" indent="-228600" algn="ctr">
              <a:lnSpc>
                <a:spcPct val="90000"/>
              </a:lnSpc>
              <a:spcBef>
                <a:spcPts val="1000"/>
              </a:spcBef>
              <a:spcAft>
                <a:spcPts val="0"/>
              </a:spcAft>
              <a:buClr>
                <a:schemeClr val="dk1"/>
              </a:buClr>
              <a:buSzPts val="2000"/>
              <a:buNone/>
              <a:defRPr sz="2000" b="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rgbClr val="595959"/>
              </a:buClr>
              <a:buSzPts val="2400"/>
              <a:buNone/>
              <a:defRPr b="1" i="0">
                <a:solidFill>
                  <a:srgbClr val="595959"/>
                </a:solidFill>
                <a:latin typeface="Open Sans SemiBold"/>
                <a:ea typeface="Open Sans SemiBold"/>
                <a:cs typeface="Open Sans SemiBold"/>
                <a:sym typeface="Open Sans SemiBold"/>
              </a:defRPr>
            </a:lvl2pPr>
            <a:lvl3pPr marL="1371600" lvl="2" indent="-228600" algn="l">
              <a:lnSpc>
                <a:spcPct val="90000"/>
              </a:lnSpc>
              <a:spcBef>
                <a:spcPts val="500"/>
              </a:spcBef>
              <a:spcAft>
                <a:spcPts val="0"/>
              </a:spcAft>
              <a:buClr>
                <a:srgbClr val="595959"/>
              </a:buClr>
              <a:buSzPts val="2000"/>
              <a:buNone/>
              <a:defRPr b="1" i="0">
                <a:solidFill>
                  <a:srgbClr val="595959"/>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4"/>
          <p:cNvSpPr>
            <a:spLocks noGrp="1"/>
          </p:cNvSpPr>
          <p:nvPr>
            <p:ph type="pic" idx="4"/>
          </p:nvPr>
        </p:nvSpPr>
        <p:spPr>
          <a:xfrm>
            <a:off x="1490460" y="1953118"/>
            <a:ext cx="2335511" cy="207106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4" name="Google Shape;74;p34"/>
          <p:cNvSpPr>
            <a:spLocks noGrp="1"/>
          </p:cNvSpPr>
          <p:nvPr>
            <p:ph type="body" idx="5"/>
          </p:nvPr>
        </p:nvSpPr>
        <p:spPr>
          <a:xfrm>
            <a:off x="1484525" y="4024190"/>
            <a:ext cx="2347380" cy="1365954"/>
          </a:xfrm>
          <a:prstGeom prst="roundRect">
            <a:avLst>
              <a:gd name="adj" fmla="val 942"/>
            </a:avLst>
          </a:prstGeom>
          <a:solidFill>
            <a:srgbClr val="FFFFFF"/>
          </a:solidFill>
          <a:ln>
            <a:noFill/>
          </a:ln>
          <a:effectLst>
            <a:outerShdw blurRad="38100" dist="12700" dir="5400000" algn="tl" rotWithShape="0">
              <a:srgbClr val="000000">
                <a:alpha val="34509"/>
              </a:srgbClr>
            </a:outerShdw>
          </a:effectLst>
        </p:spPr>
        <p:txBody>
          <a:bodyPr spcFirstLastPara="1" wrap="square" lIns="91425" tIns="914400" rIns="91425" bIns="365750" anchor="t" anchorCtr="0">
            <a:normAutofit/>
          </a:bodyPr>
          <a:lstStyle>
            <a:lvl1pPr marL="457200" marR="0" lvl="0" indent="-22860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body" idx="6"/>
          </p:nvPr>
        </p:nvSpPr>
        <p:spPr>
          <a:xfrm>
            <a:off x="1651094" y="4244697"/>
            <a:ext cx="2014242" cy="531836"/>
          </a:xfrm>
          <a:prstGeom prst="rect">
            <a:avLst/>
          </a:prstGeom>
          <a:noFill/>
          <a:ln>
            <a:noFill/>
          </a:ln>
        </p:spPr>
        <p:txBody>
          <a:bodyPr spcFirstLastPara="1" wrap="square" lIns="0" tIns="45700" rIns="0" bIns="45700" anchor="ctr" anchorCtr="0">
            <a:noAutofit/>
          </a:bodyPr>
          <a:lstStyle>
            <a:lvl1pPr marL="457200" lvl="0" indent="-228600" algn="ctr">
              <a:lnSpc>
                <a:spcPct val="90000"/>
              </a:lnSpc>
              <a:spcBef>
                <a:spcPts val="1000"/>
              </a:spcBef>
              <a:spcAft>
                <a:spcPts val="0"/>
              </a:spcAft>
              <a:buClr>
                <a:schemeClr val="dk1"/>
              </a:buClr>
              <a:buSzPts val="2000"/>
              <a:buNone/>
              <a:defRPr sz="2000" b="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rgbClr val="595959"/>
              </a:buClr>
              <a:buSzPts val="2400"/>
              <a:buNone/>
              <a:defRPr b="1" i="0">
                <a:solidFill>
                  <a:srgbClr val="595959"/>
                </a:solidFill>
                <a:latin typeface="Open Sans SemiBold"/>
                <a:ea typeface="Open Sans SemiBold"/>
                <a:cs typeface="Open Sans SemiBold"/>
                <a:sym typeface="Open Sans SemiBold"/>
              </a:defRPr>
            </a:lvl2pPr>
            <a:lvl3pPr marL="1371600" lvl="2" indent="-228600" algn="l">
              <a:lnSpc>
                <a:spcPct val="90000"/>
              </a:lnSpc>
              <a:spcBef>
                <a:spcPts val="500"/>
              </a:spcBef>
              <a:spcAft>
                <a:spcPts val="0"/>
              </a:spcAft>
              <a:buClr>
                <a:srgbClr val="595959"/>
              </a:buClr>
              <a:buSzPts val="2000"/>
              <a:buNone/>
              <a:defRPr b="1" i="0">
                <a:solidFill>
                  <a:srgbClr val="595959"/>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4"/>
          <p:cNvSpPr>
            <a:spLocks noGrp="1"/>
          </p:cNvSpPr>
          <p:nvPr>
            <p:ph type="pic" idx="7"/>
          </p:nvPr>
        </p:nvSpPr>
        <p:spPr>
          <a:xfrm>
            <a:off x="8360095" y="1953118"/>
            <a:ext cx="2335511" cy="207106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7" name="Google Shape;77;p34"/>
          <p:cNvSpPr>
            <a:spLocks noGrp="1"/>
          </p:cNvSpPr>
          <p:nvPr>
            <p:ph type="body" idx="8"/>
          </p:nvPr>
        </p:nvSpPr>
        <p:spPr>
          <a:xfrm>
            <a:off x="8354160" y="4024190"/>
            <a:ext cx="2347380" cy="1365954"/>
          </a:xfrm>
          <a:prstGeom prst="roundRect">
            <a:avLst>
              <a:gd name="adj" fmla="val 942"/>
            </a:avLst>
          </a:prstGeom>
          <a:solidFill>
            <a:srgbClr val="FFFFFF"/>
          </a:solidFill>
          <a:ln>
            <a:noFill/>
          </a:ln>
          <a:effectLst>
            <a:outerShdw blurRad="38100" dist="12700" dir="5400000" algn="tl" rotWithShape="0">
              <a:srgbClr val="000000">
                <a:alpha val="34509"/>
              </a:srgbClr>
            </a:outerShdw>
          </a:effectLst>
        </p:spPr>
        <p:txBody>
          <a:bodyPr spcFirstLastPara="1" wrap="square" lIns="91425" tIns="914400" rIns="91425" bIns="365750" anchor="t" anchorCtr="0">
            <a:normAutofit/>
          </a:bodyPr>
          <a:lstStyle>
            <a:lvl1pPr marL="457200" marR="0" lvl="0" indent="-22860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4"/>
          <p:cNvSpPr txBox="1">
            <a:spLocks noGrp="1"/>
          </p:cNvSpPr>
          <p:nvPr>
            <p:ph type="body" idx="9"/>
          </p:nvPr>
        </p:nvSpPr>
        <p:spPr>
          <a:xfrm>
            <a:off x="8520729" y="4244697"/>
            <a:ext cx="2014242" cy="531836"/>
          </a:xfrm>
          <a:prstGeom prst="rect">
            <a:avLst/>
          </a:prstGeom>
          <a:noFill/>
          <a:ln>
            <a:noFill/>
          </a:ln>
        </p:spPr>
        <p:txBody>
          <a:bodyPr spcFirstLastPara="1" wrap="square" lIns="0" tIns="45700" rIns="0" bIns="45700" anchor="ctr" anchorCtr="0">
            <a:noAutofit/>
          </a:bodyPr>
          <a:lstStyle>
            <a:lvl1pPr marL="457200" lvl="0" indent="-228600" algn="ctr">
              <a:lnSpc>
                <a:spcPct val="90000"/>
              </a:lnSpc>
              <a:spcBef>
                <a:spcPts val="1000"/>
              </a:spcBef>
              <a:spcAft>
                <a:spcPts val="0"/>
              </a:spcAft>
              <a:buClr>
                <a:schemeClr val="dk1"/>
              </a:buClr>
              <a:buSzPts val="2000"/>
              <a:buNone/>
              <a:defRPr sz="2000" b="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rgbClr val="595959"/>
              </a:buClr>
              <a:buSzPts val="2400"/>
              <a:buNone/>
              <a:defRPr b="1" i="0">
                <a:solidFill>
                  <a:srgbClr val="595959"/>
                </a:solidFill>
                <a:latin typeface="Open Sans SemiBold"/>
                <a:ea typeface="Open Sans SemiBold"/>
                <a:cs typeface="Open Sans SemiBold"/>
                <a:sym typeface="Open Sans SemiBold"/>
              </a:defRPr>
            </a:lvl2pPr>
            <a:lvl3pPr marL="1371600" lvl="2" indent="-228600" algn="l">
              <a:lnSpc>
                <a:spcPct val="90000"/>
              </a:lnSpc>
              <a:spcBef>
                <a:spcPts val="500"/>
              </a:spcBef>
              <a:spcAft>
                <a:spcPts val="0"/>
              </a:spcAft>
              <a:buClr>
                <a:srgbClr val="595959"/>
              </a:buClr>
              <a:buSzPts val="2000"/>
              <a:buNone/>
              <a:defRPr b="1" i="0">
                <a:solidFill>
                  <a:srgbClr val="595959"/>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4"/>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Left_Content Right">
  <p:cSld name="Title and Text Left_Content Right">
    <p:spTree>
      <p:nvGrpSpPr>
        <p:cNvPr id="1" name="Shape 80"/>
        <p:cNvGrpSpPr/>
        <p:nvPr/>
      </p:nvGrpSpPr>
      <p:grpSpPr>
        <a:xfrm>
          <a:off x="0" y="0"/>
          <a:ext cx="0" cy="0"/>
          <a:chOff x="0" y="0"/>
          <a:chExt cx="0" cy="0"/>
        </a:xfrm>
      </p:grpSpPr>
      <p:sp>
        <p:nvSpPr>
          <p:cNvPr id="81" name="Google Shape;81;p35"/>
          <p:cNvSpPr txBox="1">
            <a:spLocks noGrp="1"/>
          </p:cNvSpPr>
          <p:nvPr>
            <p:ph type="title"/>
          </p:nvPr>
        </p:nvSpPr>
        <p:spPr>
          <a:xfrm>
            <a:off x="277934" y="295773"/>
            <a:ext cx="549827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5"/>
          <p:cNvSpPr txBox="1">
            <a:spLocks noGrp="1"/>
          </p:cNvSpPr>
          <p:nvPr>
            <p:ph type="body" idx="1"/>
          </p:nvPr>
        </p:nvSpPr>
        <p:spPr>
          <a:xfrm>
            <a:off x="277934" y="1535080"/>
            <a:ext cx="5498276" cy="43323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35"/>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
        <p:nvSpPr>
          <p:cNvPr id="84" name="Google Shape;84;p35"/>
          <p:cNvSpPr>
            <a:spLocks noGrp="1"/>
          </p:cNvSpPr>
          <p:nvPr>
            <p:ph type="pic" idx="2"/>
          </p:nvPr>
        </p:nvSpPr>
        <p:spPr>
          <a:xfrm>
            <a:off x="6096000" y="0"/>
            <a:ext cx="6099048" cy="621792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Left_Content Right_2">
  <p:cSld name="Title and Text Left_Content Right_2">
    <p:spTree>
      <p:nvGrpSpPr>
        <p:cNvPr id="1" name="Shape 85"/>
        <p:cNvGrpSpPr/>
        <p:nvPr/>
      </p:nvGrpSpPr>
      <p:grpSpPr>
        <a:xfrm>
          <a:off x="0" y="0"/>
          <a:ext cx="0" cy="0"/>
          <a:chOff x="0" y="0"/>
          <a:chExt cx="0" cy="0"/>
        </a:xfrm>
      </p:grpSpPr>
      <p:sp>
        <p:nvSpPr>
          <p:cNvPr id="86" name="Google Shape;86;p36"/>
          <p:cNvSpPr/>
          <p:nvPr/>
        </p:nvSpPr>
        <p:spPr>
          <a:xfrm>
            <a:off x="6096000" y="0"/>
            <a:ext cx="6096000" cy="6208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36"/>
          <p:cNvSpPr txBox="1">
            <a:spLocks noGrp="1"/>
          </p:cNvSpPr>
          <p:nvPr>
            <p:ph type="title"/>
          </p:nvPr>
        </p:nvSpPr>
        <p:spPr>
          <a:xfrm>
            <a:off x="277934" y="295773"/>
            <a:ext cx="549827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6"/>
          <p:cNvSpPr txBox="1">
            <a:spLocks noGrp="1"/>
          </p:cNvSpPr>
          <p:nvPr>
            <p:ph type="body" idx="1"/>
          </p:nvPr>
        </p:nvSpPr>
        <p:spPr>
          <a:xfrm>
            <a:off x="277934" y="1535080"/>
            <a:ext cx="5498276" cy="43323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36"/>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
        <p:nvSpPr>
          <p:cNvPr id="90" name="Google Shape;90;p36"/>
          <p:cNvSpPr>
            <a:spLocks noGrp="1"/>
          </p:cNvSpPr>
          <p:nvPr>
            <p:ph type="pic" idx="2"/>
          </p:nvPr>
        </p:nvSpPr>
        <p:spPr>
          <a:xfrm>
            <a:off x="6096000" y="0"/>
            <a:ext cx="6099048" cy="621792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Left_Text Right">
  <p:cSld name="Title and Text Left_Text Right">
    <p:spTree>
      <p:nvGrpSpPr>
        <p:cNvPr id="1" name="Shape 91"/>
        <p:cNvGrpSpPr/>
        <p:nvPr/>
      </p:nvGrpSpPr>
      <p:grpSpPr>
        <a:xfrm>
          <a:off x="0" y="0"/>
          <a:ext cx="0" cy="0"/>
          <a:chOff x="0" y="0"/>
          <a:chExt cx="0" cy="0"/>
        </a:xfrm>
      </p:grpSpPr>
      <p:sp>
        <p:nvSpPr>
          <p:cNvPr id="92" name="Google Shape;92;p37"/>
          <p:cNvSpPr/>
          <p:nvPr/>
        </p:nvSpPr>
        <p:spPr>
          <a:xfrm>
            <a:off x="6096000" y="0"/>
            <a:ext cx="6096000" cy="6208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 name="Google Shape;93;p37"/>
          <p:cNvSpPr txBox="1">
            <a:spLocks noGrp="1"/>
          </p:cNvSpPr>
          <p:nvPr>
            <p:ph type="title"/>
          </p:nvPr>
        </p:nvSpPr>
        <p:spPr>
          <a:xfrm>
            <a:off x="277934" y="295773"/>
            <a:ext cx="5495544"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7"/>
          <p:cNvSpPr txBox="1">
            <a:spLocks noGrp="1"/>
          </p:cNvSpPr>
          <p:nvPr>
            <p:ph type="body" idx="1"/>
          </p:nvPr>
        </p:nvSpPr>
        <p:spPr>
          <a:xfrm>
            <a:off x="277934" y="1535080"/>
            <a:ext cx="5498276" cy="43323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 name="Google Shape;95;p37"/>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
        <p:nvSpPr>
          <p:cNvPr id="96" name="Google Shape;96;p37"/>
          <p:cNvSpPr txBox="1">
            <a:spLocks noGrp="1"/>
          </p:cNvSpPr>
          <p:nvPr>
            <p:ph type="body" idx="2"/>
          </p:nvPr>
        </p:nvSpPr>
        <p:spPr>
          <a:xfrm>
            <a:off x="6429756" y="419100"/>
            <a:ext cx="5495544" cy="5448300"/>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chemeClr val="dk1"/>
              </a:buClr>
              <a:buSzPts val="2400"/>
              <a:buChar char="•"/>
              <a:defRPr>
                <a:solidFill>
                  <a:schemeClr val="dk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Text Left Multiple_Content Right">
  <p:cSld name="Title and Text Left Multiple_Content Right">
    <p:spTree>
      <p:nvGrpSpPr>
        <p:cNvPr id="1" name="Shape 97"/>
        <p:cNvGrpSpPr/>
        <p:nvPr/>
      </p:nvGrpSpPr>
      <p:grpSpPr>
        <a:xfrm>
          <a:off x="0" y="0"/>
          <a:ext cx="0" cy="0"/>
          <a:chOff x="0" y="0"/>
          <a:chExt cx="0" cy="0"/>
        </a:xfrm>
      </p:grpSpPr>
      <p:sp>
        <p:nvSpPr>
          <p:cNvPr id="98" name="Google Shape;98;p38"/>
          <p:cNvSpPr txBox="1">
            <a:spLocks noGrp="1"/>
          </p:cNvSpPr>
          <p:nvPr>
            <p:ph type="title"/>
          </p:nvPr>
        </p:nvSpPr>
        <p:spPr>
          <a:xfrm>
            <a:off x="277934" y="295773"/>
            <a:ext cx="5498276"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8"/>
          <p:cNvSpPr txBox="1">
            <a:spLocks noGrp="1"/>
          </p:cNvSpPr>
          <p:nvPr>
            <p:ph type="body" idx="1"/>
          </p:nvPr>
        </p:nvSpPr>
        <p:spPr>
          <a:xfrm>
            <a:off x="277934" y="2019065"/>
            <a:ext cx="5498276" cy="3848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0" name="Google Shape;100;p38"/>
          <p:cNvSpPr/>
          <p:nvPr/>
        </p:nvSpPr>
        <p:spPr>
          <a:xfrm>
            <a:off x="0" y="6212926"/>
            <a:ext cx="12192000" cy="645074"/>
          </a:xfrm>
          <a:prstGeom prst="rect">
            <a:avLst/>
          </a:prstGeom>
          <a:solidFill>
            <a:srgbClr val="772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1" name="Google Shape;101;p38"/>
          <p:cNvPicPr preferRelativeResize="0"/>
          <p:nvPr/>
        </p:nvPicPr>
        <p:blipFill rotWithShape="1">
          <a:blip r:embed="rId2">
            <a:alphaModFix/>
          </a:blip>
          <a:srcRect/>
          <a:stretch/>
        </p:blipFill>
        <p:spPr>
          <a:xfrm>
            <a:off x="313559" y="6316627"/>
            <a:ext cx="1773873" cy="404848"/>
          </a:xfrm>
          <a:prstGeom prst="rect">
            <a:avLst/>
          </a:prstGeom>
          <a:noFill/>
          <a:ln>
            <a:noFill/>
          </a:ln>
        </p:spPr>
      </p:pic>
      <p:cxnSp>
        <p:nvCxnSpPr>
          <p:cNvPr id="102" name="Google Shape;102;p38"/>
          <p:cNvCxnSpPr/>
          <p:nvPr/>
        </p:nvCxnSpPr>
        <p:spPr>
          <a:xfrm>
            <a:off x="406400" y="1476768"/>
            <a:ext cx="711200" cy="0"/>
          </a:xfrm>
          <a:prstGeom prst="straightConnector1">
            <a:avLst/>
          </a:prstGeom>
          <a:noFill/>
          <a:ln w="28575" cap="flat" cmpd="sng">
            <a:solidFill>
              <a:srgbClr val="800000"/>
            </a:solidFill>
            <a:prstDash val="solid"/>
            <a:miter lim="800000"/>
            <a:headEnd type="none" w="sm" len="sm"/>
            <a:tailEnd type="none" w="sm" len="sm"/>
          </a:ln>
        </p:spPr>
      </p:cxnSp>
      <p:sp>
        <p:nvSpPr>
          <p:cNvPr id="103" name="Google Shape;103;p38"/>
          <p:cNvSpPr>
            <a:spLocks noGrp="1"/>
          </p:cNvSpPr>
          <p:nvPr>
            <p:ph type="pic" idx="2"/>
          </p:nvPr>
        </p:nvSpPr>
        <p:spPr>
          <a:xfrm>
            <a:off x="6096000" y="0"/>
            <a:ext cx="6099048" cy="621792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4" name="Google Shape;104;p38"/>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d Text Left Multiple_Content Right_2">
  <p:cSld name="Title and Text Left Multiple_Content Right_2">
    <p:spTree>
      <p:nvGrpSpPr>
        <p:cNvPr id="1" name="Shape 105"/>
        <p:cNvGrpSpPr/>
        <p:nvPr/>
      </p:nvGrpSpPr>
      <p:grpSpPr>
        <a:xfrm>
          <a:off x="0" y="0"/>
          <a:ext cx="0" cy="0"/>
          <a:chOff x="0" y="0"/>
          <a:chExt cx="0" cy="0"/>
        </a:xfrm>
      </p:grpSpPr>
      <p:sp>
        <p:nvSpPr>
          <p:cNvPr id="106" name="Google Shape;106;p39"/>
          <p:cNvSpPr/>
          <p:nvPr/>
        </p:nvSpPr>
        <p:spPr>
          <a:xfrm>
            <a:off x="6096000" y="0"/>
            <a:ext cx="6096000" cy="6208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7" name="Google Shape;107;p39"/>
          <p:cNvSpPr txBox="1">
            <a:spLocks noGrp="1"/>
          </p:cNvSpPr>
          <p:nvPr>
            <p:ph type="title"/>
          </p:nvPr>
        </p:nvSpPr>
        <p:spPr>
          <a:xfrm>
            <a:off x="277934" y="295773"/>
            <a:ext cx="5498276"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9"/>
          <p:cNvSpPr txBox="1">
            <a:spLocks noGrp="1"/>
          </p:cNvSpPr>
          <p:nvPr>
            <p:ph type="body" idx="1"/>
          </p:nvPr>
        </p:nvSpPr>
        <p:spPr>
          <a:xfrm>
            <a:off x="277934" y="2019065"/>
            <a:ext cx="5498276" cy="3848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9" name="Google Shape;109;p39"/>
          <p:cNvSpPr/>
          <p:nvPr/>
        </p:nvSpPr>
        <p:spPr>
          <a:xfrm>
            <a:off x="0" y="6212926"/>
            <a:ext cx="12192000" cy="645074"/>
          </a:xfrm>
          <a:prstGeom prst="rect">
            <a:avLst/>
          </a:prstGeom>
          <a:solidFill>
            <a:srgbClr val="772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0" name="Google Shape;110;p39"/>
          <p:cNvPicPr preferRelativeResize="0"/>
          <p:nvPr/>
        </p:nvPicPr>
        <p:blipFill rotWithShape="1">
          <a:blip r:embed="rId2">
            <a:alphaModFix/>
          </a:blip>
          <a:srcRect/>
          <a:stretch/>
        </p:blipFill>
        <p:spPr>
          <a:xfrm>
            <a:off x="313559" y="6316627"/>
            <a:ext cx="1773873" cy="404848"/>
          </a:xfrm>
          <a:prstGeom prst="rect">
            <a:avLst/>
          </a:prstGeom>
          <a:noFill/>
          <a:ln>
            <a:noFill/>
          </a:ln>
        </p:spPr>
      </p:pic>
      <p:cxnSp>
        <p:nvCxnSpPr>
          <p:cNvPr id="111" name="Google Shape;111;p39"/>
          <p:cNvCxnSpPr/>
          <p:nvPr/>
        </p:nvCxnSpPr>
        <p:spPr>
          <a:xfrm>
            <a:off x="406400" y="1476768"/>
            <a:ext cx="711200" cy="0"/>
          </a:xfrm>
          <a:prstGeom prst="straightConnector1">
            <a:avLst/>
          </a:prstGeom>
          <a:noFill/>
          <a:ln w="28575" cap="flat" cmpd="sng">
            <a:solidFill>
              <a:srgbClr val="800000"/>
            </a:solidFill>
            <a:prstDash val="solid"/>
            <a:miter lim="800000"/>
            <a:headEnd type="none" w="sm" len="sm"/>
            <a:tailEnd type="none" w="sm" len="sm"/>
          </a:ln>
        </p:spPr>
      </p:cxnSp>
      <p:sp>
        <p:nvSpPr>
          <p:cNvPr id="112" name="Google Shape;112;p39"/>
          <p:cNvSpPr>
            <a:spLocks noGrp="1"/>
          </p:cNvSpPr>
          <p:nvPr>
            <p:ph type="pic" idx="2"/>
          </p:nvPr>
        </p:nvSpPr>
        <p:spPr>
          <a:xfrm>
            <a:off x="6096000" y="0"/>
            <a:ext cx="6099048" cy="621792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3" name="Google Shape;113;p39"/>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nd Text Left Multiple_Text Right">
  <p:cSld name="Title and Text Left Multiple_Text Right">
    <p:spTree>
      <p:nvGrpSpPr>
        <p:cNvPr id="1" name="Shape 114"/>
        <p:cNvGrpSpPr/>
        <p:nvPr/>
      </p:nvGrpSpPr>
      <p:grpSpPr>
        <a:xfrm>
          <a:off x="0" y="0"/>
          <a:ext cx="0" cy="0"/>
          <a:chOff x="0" y="0"/>
          <a:chExt cx="0" cy="0"/>
        </a:xfrm>
      </p:grpSpPr>
      <p:sp>
        <p:nvSpPr>
          <p:cNvPr id="115" name="Google Shape;115;p40"/>
          <p:cNvSpPr/>
          <p:nvPr/>
        </p:nvSpPr>
        <p:spPr>
          <a:xfrm>
            <a:off x="6096000" y="0"/>
            <a:ext cx="6096000" cy="6208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6" name="Google Shape;116;p40"/>
          <p:cNvSpPr txBox="1">
            <a:spLocks noGrp="1"/>
          </p:cNvSpPr>
          <p:nvPr>
            <p:ph type="title"/>
          </p:nvPr>
        </p:nvSpPr>
        <p:spPr>
          <a:xfrm>
            <a:off x="277934" y="295773"/>
            <a:ext cx="5495544"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40"/>
          <p:cNvSpPr txBox="1">
            <a:spLocks noGrp="1"/>
          </p:cNvSpPr>
          <p:nvPr>
            <p:ph type="body" idx="1"/>
          </p:nvPr>
        </p:nvSpPr>
        <p:spPr>
          <a:xfrm>
            <a:off x="277934" y="2019065"/>
            <a:ext cx="5498276" cy="3848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8" name="Google Shape;118;p40"/>
          <p:cNvSpPr/>
          <p:nvPr/>
        </p:nvSpPr>
        <p:spPr>
          <a:xfrm>
            <a:off x="0" y="6212926"/>
            <a:ext cx="12192000" cy="645074"/>
          </a:xfrm>
          <a:prstGeom prst="rect">
            <a:avLst/>
          </a:prstGeom>
          <a:solidFill>
            <a:srgbClr val="772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9" name="Google Shape;119;p40"/>
          <p:cNvPicPr preferRelativeResize="0"/>
          <p:nvPr/>
        </p:nvPicPr>
        <p:blipFill rotWithShape="1">
          <a:blip r:embed="rId2">
            <a:alphaModFix/>
          </a:blip>
          <a:srcRect/>
          <a:stretch/>
        </p:blipFill>
        <p:spPr>
          <a:xfrm>
            <a:off x="313559" y="6316627"/>
            <a:ext cx="1773873" cy="404848"/>
          </a:xfrm>
          <a:prstGeom prst="rect">
            <a:avLst/>
          </a:prstGeom>
          <a:noFill/>
          <a:ln>
            <a:noFill/>
          </a:ln>
        </p:spPr>
      </p:pic>
      <p:cxnSp>
        <p:nvCxnSpPr>
          <p:cNvPr id="120" name="Google Shape;120;p40"/>
          <p:cNvCxnSpPr/>
          <p:nvPr/>
        </p:nvCxnSpPr>
        <p:spPr>
          <a:xfrm>
            <a:off x="406400" y="1476768"/>
            <a:ext cx="711200" cy="0"/>
          </a:xfrm>
          <a:prstGeom prst="straightConnector1">
            <a:avLst/>
          </a:prstGeom>
          <a:noFill/>
          <a:ln w="28575" cap="flat" cmpd="sng">
            <a:solidFill>
              <a:srgbClr val="800000"/>
            </a:solidFill>
            <a:prstDash val="solid"/>
            <a:miter lim="800000"/>
            <a:headEnd type="none" w="sm" len="sm"/>
            <a:tailEnd type="none" w="sm" len="sm"/>
          </a:ln>
        </p:spPr>
      </p:cxnSp>
      <p:sp>
        <p:nvSpPr>
          <p:cNvPr id="121" name="Google Shape;121;p40"/>
          <p:cNvSpPr txBox="1">
            <a:spLocks noGrp="1"/>
          </p:cNvSpPr>
          <p:nvPr>
            <p:ph type="body" idx="2"/>
          </p:nvPr>
        </p:nvSpPr>
        <p:spPr>
          <a:xfrm>
            <a:off x="6418522" y="419100"/>
            <a:ext cx="5495544" cy="544830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40"/>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Large Image">
  <p:cSld name="Title and Large Image">
    <p:spTree>
      <p:nvGrpSpPr>
        <p:cNvPr id="1" name="Shape 123"/>
        <p:cNvGrpSpPr/>
        <p:nvPr/>
      </p:nvGrpSpPr>
      <p:grpSpPr>
        <a:xfrm>
          <a:off x="0" y="0"/>
          <a:ext cx="0" cy="0"/>
          <a:chOff x="0" y="0"/>
          <a:chExt cx="0" cy="0"/>
        </a:xfrm>
      </p:grpSpPr>
      <p:sp>
        <p:nvSpPr>
          <p:cNvPr id="124" name="Google Shape;124;p41"/>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
        <p:nvSpPr>
          <p:cNvPr id="125" name="Google Shape;125;p41"/>
          <p:cNvSpPr>
            <a:spLocks noGrp="1"/>
          </p:cNvSpPr>
          <p:nvPr>
            <p:ph type="pic" idx="2"/>
          </p:nvPr>
        </p:nvSpPr>
        <p:spPr>
          <a:xfrm>
            <a:off x="0" y="1142999"/>
            <a:ext cx="12192000" cy="5084065"/>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6" name="Google Shape;126;p41"/>
          <p:cNvSpPr/>
          <p:nvPr/>
        </p:nvSpPr>
        <p:spPr>
          <a:xfrm>
            <a:off x="0" y="-1"/>
            <a:ext cx="12192000" cy="1143001"/>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7" name="Google Shape;127;p41"/>
          <p:cNvSpPr txBox="1">
            <a:spLocks noGrp="1"/>
          </p:cNvSpPr>
          <p:nvPr>
            <p:ph type="title"/>
          </p:nvPr>
        </p:nvSpPr>
        <p:spPr>
          <a:xfrm>
            <a:off x="277932" y="295773"/>
            <a:ext cx="11647367" cy="645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3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8" name="Google Shape;128;p41"/>
          <p:cNvCxnSpPr/>
          <p:nvPr/>
        </p:nvCxnSpPr>
        <p:spPr>
          <a:xfrm>
            <a:off x="406400" y="989880"/>
            <a:ext cx="711200" cy="0"/>
          </a:xfrm>
          <a:prstGeom prst="straightConnector1">
            <a:avLst/>
          </a:prstGeom>
          <a:noFill/>
          <a:ln w="28575" cap="flat" cmpd="sng">
            <a:solidFill>
              <a:srgbClr val="800000"/>
            </a:solidFill>
            <a:prstDash val="solid"/>
            <a:miter lim="800000"/>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and Full Image">
  <p:cSld name="Title and Full Image">
    <p:spTree>
      <p:nvGrpSpPr>
        <p:cNvPr id="1" name="Shape 129"/>
        <p:cNvGrpSpPr/>
        <p:nvPr/>
      </p:nvGrpSpPr>
      <p:grpSpPr>
        <a:xfrm>
          <a:off x="0" y="0"/>
          <a:ext cx="0" cy="0"/>
          <a:chOff x="0" y="0"/>
          <a:chExt cx="0" cy="0"/>
        </a:xfrm>
      </p:grpSpPr>
      <p:sp>
        <p:nvSpPr>
          <p:cNvPr id="130" name="Google Shape;130;p42"/>
          <p:cNvSpPr>
            <a:spLocks noGrp="1"/>
          </p:cNvSpPr>
          <p:nvPr>
            <p:ph type="pic" idx="2"/>
          </p:nvPr>
        </p:nvSpPr>
        <p:spPr>
          <a:xfrm>
            <a:off x="0" y="1143000"/>
            <a:ext cx="12192000" cy="57150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1" name="Google Shape;131;p42"/>
          <p:cNvSpPr/>
          <p:nvPr/>
        </p:nvSpPr>
        <p:spPr>
          <a:xfrm>
            <a:off x="0" y="-1"/>
            <a:ext cx="12192000" cy="1143001"/>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2" name="Google Shape;132;p42"/>
          <p:cNvSpPr txBox="1">
            <a:spLocks noGrp="1"/>
          </p:cNvSpPr>
          <p:nvPr>
            <p:ph type="title"/>
          </p:nvPr>
        </p:nvSpPr>
        <p:spPr>
          <a:xfrm>
            <a:off x="277932" y="295773"/>
            <a:ext cx="11647367" cy="645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3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3" name="Google Shape;133;p42"/>
          <p:cNvCxnSpPr/>
          <p:nvPr/>
        </p:nvCxnSpPr>
        <p:spPr>
          <a:xfrm>
            <a:off x="406400" y="989880"/>
            <a:ext cx="711200" cy="0"/>
          </a:xfrm>
          <a:prstGeom prst="straightConnector1">
            <a:avLst/>
          </a:prstGeom>
          <a:noFill/>
          <a:ln w="28575" cap="flat" cmpd="sng">
            <a:solidFill>
              <a:srgbClr val="800000"/>
            </a:solidFill>
            <a:prstDash val="solid"/>
            <a:miter lim="800000"/>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How to use colors">
  <p:cSld name="How to use colors">
    <p:spTree>
      <p:nvGrpSpPr>
        <p:cNvPr id="1" name="Shape 134"/>
        <p:cNvGrpSpPr/>
        <p:nvPr/>
      </p:nvGrpSpPr>
      <p:grpSpPr>
        <a:xfrm>
          <a:off x="0" y="0"/>
          <a:ext cx="0" cy="0"/>
          <a:chOff x="0" y="0"/>
          <a:chExt cx="0" cy="0"/>
        </a:xfrm>
      </p:grpSpPr>
      <p:sp>
        <p:nvSpPr>
          <p:cNvPr id="135" name="Google Shape;135;p43"/>
          <p:cNvSpPr/>
          <p:nvPr/>
        </p:nvSpPr>
        <p:spPr>
          <a:xfrm>
            <a:off x="6096000" y="0"/>
            <a:ext cx="6096000" cy="6208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6" name="Google Shape;136;p43"/>
          <p:cNvSpPr txBox="1">
            <a:spLocks noGrp="1"/>
          </p:cNvSpPr>
          <p:nvPr>
            <p:ph type="title"/>
          </p:nvPr>
        </p:nvSpPr>
        <p:spPr>
          <a:xfrm>
            <a:off x="277934" y="295773"/>
            <a:ext cx="5495544"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3333"/>
              </a:buClr>
              <a:buSzPts val="36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3"/>
          <p:cNvSpPr txBox="1">
            <a:spLocks noGrp="1"/>
          </p:cNvSpPr>
          <p:nvPr>
            <p:ph type="body" idx="1"/>
          </p:nvPr>
        </p:nvSpPr>
        <p:spPr>
          <a:xfrm>
            <a:off x="277934" y="2019065"/>
            <a:ext cx="5498276" cy="3848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8" name="Google Shape;138;p43"/>
          <p:cNvSpPr/>
          <p:nvPr/>
        </p:nvSpPr>
        <p:spPr>
          <a:xfrm>
            <a:off x="0" y="6212926"/>
            <a:ext cx="12192000" cy="645074"/>
          </a:xfrm>
          <a:prstGeom prst="rect">
            <a:avLst/>
          </a:prstGeom>
          <a:solidFill>
            <a:srgbClr val="772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9" name="Google Shape;139;p43"/>
          <p:cNvPicPr preferRelativeResize="0"/>
          <p:nvPr/>
        </p:nvPicPr>
        <p:blipFill rotWithShape="1">
          <a:blip r:embed="rId2">
            <a:alphaModFix/>
          </a:blip>
          <a:srcRect/>
          <a:stretch/>
        </p:blipFill>
        <p:spPr>
          <a:xfrm>
            <a:off x="313559" y="6316627"/>
            <a:ext cx="1773873" cy="404848"/>
          </a:xfrm>
          <a:prstGeom prst="rect">
            <a:avLst/>
          </a:prstGeom>
          <a:noFill/>
          <a:ln>
            <a:noFill/>
          </a:ln>
        </p:spPr>
      </p:pic>
      <p:cxnSp>
        <p:nvCxnSpPr>
          <p:cNvPr id="140" name="Google Shape;140;p43"/>
          <p:cNvCxnSpPr/>
          <p:nvPr/>
        </p:nvCxnSpPr>
        <p:spPr>
          <a:xfrm>
            <a:off x="406400" y="1476768"/>
            <a:ext cx="711200" cy="0"/>
          </a:xfrm>
          <a:prstGeom prst="straightConnector1">
            <a:avLst/>
          </a:prstGeom>
          <a:noFill/>
          <a:ln w="28575" cap="flat" cmpd="sng">
            <a:solidFill>
              <a:srgbClr val="800000"/>
            </a:solidFill>
            <a:prstDash val="solid"/>
            <a:miter lim="800000"/>
            <a:headEnd type="none" w="sm" len="sm"/>
            <a:tailEnd type="none" w="sm" len="sm"/>
          </a:ln>
        </p:spPr>
      </p:cxnSp>
      <p:grpSp>
        <p:nvGrpSpPr>
          <p:cNvPr id="141" name="Google Shape;141;p43"/>
          <p:cNvGrpSpPr/>
          <p:nvPr/>
        </p:nvGrpSpPr>
        <p:grpSpPr>
          <a:xfrm>
            <a:off x="6971959" y="785112"/>
            <a:ext cx="4340506" cy="868101"/>
            <a:chOff x="382104" y="3327719"/>
            <a:chExt cx="4340506" cy="868101"/>
          </a:xfrm>
        </p:grpSpPr>
        <p:sp>
          <p:nvSpPr>
            <p:cNvPr id="142" name="Google Shape;142;p43"/>
            <p:cNvSpPr/>
            <p:nvPr/>
          </p:nvSpPr>
          <p:spPr>
            <a:xfrm>
              <a:off x="382105" y="3327719"/>
              <a:ext cx="868101" cy="86810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3" name="Google Shape;143;p43"/>
            <p:cNvSpPr/>
            <p:nvPr/>
          </p:nvSpPr>
          <p:spPr>
            <a:xfrm>
              <a:off x="1250206" y="3327719"/>
              <a:ext cx="868101" cy="86810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4" name="Google Shape;144;p43"/>
            <p:cNvSpPr/>
            <p:nvPr/>
          </p:nvSpPr>
          <p:spPr>
            <a:xfrm>
              <a:off x="2118307" y="3327719"/>
              <a:ext cx="868101" cy="868101"/>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5" name="Google Shape;145;p43"/>
            <p:cNvSpPr/>
            <p:nvPr/>
          </p:nvSpPr>
          <p:spPr>
            <a:xfrm>
              <a:off x="2986408" y="3327719"/>
              <a:ext cx="868101" cy="86810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6" name="Google Shape;146;p43"/>
            <p:cNvSpPr/>
            <p:nvPr/>
          </p:nvSpPr>
          <p:spPr>
            <a:xfrm>
              <a:off x="3854509" y="3327719"/>
              <a:ext cx="868101" cy="86810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7" name="Google Shape;147;p43"/>
            <p:cNvSpPr txBox="1"/>
            <p:nvPr/>
          </p:nvSpPr>
          <p:spPr>
            <a:xfrm>
              <a:off x="382104"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33333"/>
                </a:buClr>
                <a:buSzPts val="1800"/>
                <a:buFont typeface="Arial"/>
                <a:buNone/>
              </a:pPr>
              <a:r>
                <a:rPr lang="en-CA" sz="1800" b="1" i="0" u="none" strike="noStrike" cap="none">
                  <a:solidFill>
                    <a:srgbClr val="333333"/>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48" name="Google Shape;148;p43"/>
            <p:cNvSpPr txBox="1"/>
            <p:nvPr/>
          </p:nvSpPr>
          <p:spPr>
            <a:xfrm>
              <a:off x="1250206"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33333"/>
                </a:buClr>
                <a:buSzPts val="1800"/>
                <a:buFont typeface="Arial"/>
                <a:buNone/>
              </a:pPr>
              <a:r>
                <a:rPr lang="en-CA" sz="1800" b="1" i="0" u="none" strike="noStrike" cap="none">
                  <a:solidFill>
                    <a:srgbClr val="333333"/>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149" name="Google Shape;149;p43"/>
            <p:cNvSpPr txBox="1"/>
            <p:nvPr/>
          </p:nvSpPr>
          <p:spPr>
            <a:xfrm>
              <a:off x="2106732"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CA" sz="18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150" name="Google Shape;150;p43"/>
            <p:cNvSpPr txBox="1"/>
            <p:nvPr/>
          </p:nvSpPr>
          <p:spPr>
            <a:xfrm>
              <a:off x="2974833"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CA" sz="18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151" name="Google Shape;151;p43"/>
            <p:cNvSpPr txBox="1"/>
            <p:nvPr/>
          </p:nvSpPr>
          <p:spPr>
            <a:xfrm>
              <a:off x="3854509"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CA" sz="180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grpSp>
      <p:grpSp>
        <p:nvGrpSpPr>
          <p:cNvPr id="152" name="Google Shape;152;p43"/>
          <p:cNvGrpSpPr/>
          <p:nvPr/>
        </p:nvGrpSpPr>
        <p:grpSpPr>
          <a:xfrm>
            <a:off x="6971959" y="1900356"/>
            <a:ext cx="4340506" cy="868101"/>
            <a:chOff x="6794478" y="3327719"/>
            <a:chExt cx="4340506" cy="868101"/>
          </a:xfrm>
        </p:grpSpPr>
        <p:sp>
          <p:nvSpPr>
            <p:cNvPr id="153" name="Google Shape;153;p43"/>
            <p:cNvSpPr/>
            <p:nvPr/>
          </p:nvSpPr>
          <p:spPr>
            <a:xfrm>
              <a:off x="6794479" y="3327719"/>
              <a:ext cx="868101" cy="868101"/>
            </a:xfrm>
            <a:prstGeom prst="rect">
              <a:avLst/>
            </a:prstGeom>
            <a:solidFill>
              <a:srgbClr val="B3C3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4" name="Google Shape;154;p43"/>
            <p:cNvSpPr/>
            <p:nvPr/>
          </p:nvSpPr>
          <p:spPr>
            <a:xfrm>
              <a:off x="7662580" y="3327719"/>
              <a:ext cx="868101" cy="868101"/>
            </a:xfrm>
            <a:prstGeom prst="rect">
              <a:avLst/>
            </a:prstGeom>
            <a:solidFill>
              <a:srgbClr val="7B98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5" name="Google Shape;155;p43"/>
            <p:cNvSpPr/>
            <p:nvPr/>
          </p:nvSpPr>
          <p:spPr>
            <a:xfrm>
              <a:off x="8530681" y="3327719"/>
              <a:ext cx="868101" cy="868101"/>
            </a:xfrm>
            <a:prstGeom prst="rect">
              <a:avLst/>
            </a:prstGeom>
            <a:solidFill>
              <a:srgbClr val="4975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6" name="Google Shape;156;p43"/>
            <p:cNvSpPr/>
            <p:nvPr/>
          </p:nvSpPr>
          <p:spPr>
            <a:xfrm>
              <a:off x="9398782" y="3327719"/>
              <a:ext cx="868101" cy="868101"/>
            </a:xfrm>
            <a:prstGeom prst="rect">
              <a:avLst/>
            </a:prstGeom>
            <a:solidFill>
              <a:srgbClr val="0B58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7" name="Google Shape;157;p43"/>
            <p:cNvSpPr/>
            <p:nvPr/>
          </p:nvSpPr>
          <p:spPr>
            <a:xfrm>
              <a:off x="10266883" y="3327719"/>
              <a:ext cx="868101" cy="868101"/>
            </a:xfrm>
            <a:prstGeom prst="rect">
              <a:avLst/>
            </a:prstGeom>
            <a:solidFill>
              <a:srgbClr val="004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8" name="Google Shape;158;p43"/>
            <p:cNvSpPr txBox="1"/>
            <p:nvPr/>
          </p:nvSpPr>
          <p:spPr>
            <a:xfrm>
              <a:off x="6794478"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33333"/>
                </a:buClr>
                <a:buSzPts val="1800"/>
                <a:buFont typeface="Arial"/>
                <a:buNone/>
              </a:pPr>
              <a:r>
                <a:rPr lang="en-CA" sz="1800" b="1" i="0" u="none" strike="noStrike" cap="none">
                  <a:solidFill>
                    <a:srgbClr val="333333"/>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59" name="Google Shape;159;p43"/>
            <p:cNvSpPr txBox="1"/>
            <p:nvPr/>
          </p:nvSpPr>
          <p:spPr>
            <a:xfrm>
              <a:off x="7662580"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33333"/>
                </a:buClr>
                <a:buSzPts val="1800"/>
                <a:buFont typeface="Arial"/>
                <a:buNone/>
              </a:pPr>
              <a:r>
                <a:rPr lang="en-CA" sz="1800" b="1" i="0" u="none" strike="noStrike" cap="none">
                  <a:solidFill>
                    <a:srgbClr val="333333"/>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160" name="Google Shape;160;p43"/>
            <p:cNvSpPr txBox="1"/>
            <p:nvPr/>
          </p:nvSpPr>
          <p:spPr>
            <a:xfrm>
              <a:off x="8519106"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CA" sz="18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161" name="Google Shape;161;p43"/>
            <p:cNvSpPr txBox="1"/>
            <p:nvPr/>
          </p:nvSpPr>
          <p:spPr>
            <a:xfrm>
              <a:off x="9387207"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CA" sz="18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162" name="Google Shape;162;p43"/>
            <p:cNvSpPr txBox="1"/>
            <p:nvPr/>
          </p:nvSpPr>
          <p:spPr>
            <a:xfrm>
              <a:off x="10266883"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CA" sz="180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grpSp>
      <p:sp>
        <p:nvSpPr>
          <p:cNvPr id="163" name="Google Shape;163;p43"/>
          <p:cNvSpPr txBox="1"/>
          <p:nvPr/>
        </p:nvSpPr>
        <p:spPr>
          <a:xfrm>
            <a:off x="6971959" y="3097411"/>
            <a:ext cx="4340506" cy="276998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CA" sz="1800" b="0" i="0" u="none" strike="noStrike" cap="none">
                <a:solidFill>
                  <a:schemeClr val="dk1"/>
                </a:solidFill>
                <a:latin typeface="Arial"/>
                <a:ea typeface="Arial"/>
                <a:cs typeface="Arial"/>
                <a:sym typeface="Arial"/>
              </a:rPr>
              <a:t>Minimum font size - </a:t>
            </a:r>
            <a:r>
              <a:rPr lang="en-CA" sz="1800" b="1" i="0" u="none" strike="noStrike" cap="none">
                <a:solidFill>
                  <a:schemeClr val="dk1"/>
                </a:solidFill>
                <a:latin typeface="Arial"/>
                <a:ea typeface="Arial"/>
                <a:cs typeface="Arial"/>
                <a:sym typeface="Arial"/>
              </a:rPr>
              <a:t>18pt</a:t>
            </a:r>
            <a:r>
              <a:rPr lang="en-CA"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1800"/>
              <a:buFont typeface="Arial"/>
              <a:buChar char="•"/>
            </a:pPr>
            <a:r>
              <a:rPr lang="en-CA" sz="1800" b="0" i="0" u="none" strike="noStrike" cap="none">
                <a:solidFill>
                  <a:schemeClr val="dk1"/>
                </a:solidFill>
                <a:latin typeface="Arial"/>
                <a:ea typeface="Arial"/>
                <a:cs typeface="Arial"/>
                <a:sym typeface="Arial"/>
              </a:rPr>
              <a:t>Font weight - </a:t>
            </a:r>
            <a:r>
              <a:rPr lang="en-CA" sz="1800" b="1" i="0" u="none" strike="noStrike" cap="none">
                <a:solidFill>
                  <a:schemeClr val="dk1"/>
                </a:solidFill>
                <a:latin typeface="Arial"/>
                <a:ea typeface="Arial"/>
                <a:cs typeface="Arial"/>
                <a:sym typeface="Arial"/>
              </a:rPr>
              <a:t>Bold </a:t>
            </a:r>
            <a:r>
              <a:rPr lang="en-CA" sz="1800" b="0" i="0" u="none" strike="noStrike" cap="none">
                <a:solidFill>
                  <a:schemeClr val="dk1"/>
                </a:solidFill>
                <a:latin typeface="Arial"/>
                <a:ea typeface="Arial"/>
                <a:cs typeface="Arial"/>
                <a:sym typeface="Arial"/>
              </a:rPr>
              <a:t>(when used on background colors, for best accessibility).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1800"/>
              <a:buFont typeface="Arial"/>
              <a:buChar char="•"/>
            </a:pPr>
            <a:r>
              <a:rPr lang="en-CA" sz="1800" b="0" i="0" u="none" strike="noStrike" cap="none">
                <a:solidFill>
                  <a:schemeClr val="dk1"/>
                </a:solidFill>
                <a:latin typeface="Arial"/>
                <a:ea typeface="Arial"/>
                <a:cs typeface="Arial"/>
                <a:sym typeface="Arial"/>
              </a:rPr>
              <a:t>Use the Dark Gray </a:t>
            </a:r>
            <a:r>
              <a:rPr lang="en-CA" sz="1800" b="1" i="0" u="none" strike="noStrike" cap="none">
                <a:solidFill>
                  <a:schemeClr val="dk1"/>
                </a:solidFill>
                <a:latin typeface="Arial"/>
                <a:ea typeface="Arial"/>
                <a:cs typeface="Arial"/>
                <a:sym typeface="Arial"/>
              </a:rPr>
              <a:t>#333333 </a:t>
            </a:r>
            <a:r>
              <a:rPr lang="en-CA" sz="1800" b="0" i="0" u="none" strike="noStrike" cap="none">
                <a:solidFill>
                  <a:schemeClr val="dk1"/>
                </a:solidFill>
                <a:latin typeface="Arial"/>
                <a:ea typeface="Arial"/>
                <a:cs typeface="Arial"/>
                <a:sym typeface="Arial"/>
              </a:rPr>
              <a:t>Text color on Accent 1 and Accent 2.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1800"/>
              <a:buFont typeface="Arial"/>
              <a:buChar char="•"/>
            </a:pPr>
            <a:r>
              <a:rPr lang="en-CA" sz="1800" b="0" i="0" u="none" strike="noStrike" cap="none">
                <a:solidFill>
                  <a:schemeClr val="dk1"/>
                </a:solidFill>
                <a:latin typeface="Arial"/>
                <a:ea typeface="Arial"/>
                <a:cs typeface="Arial"/>
                <a:sym typeface="Arial"/>
              </a:rPr>
              <a:t>Use the White </a:t>
            </a:r>
            <a:r>
              <a:rPr lang="en-CA" sz="1800" b="1" i="0" u="none" strike="noStrike" cap="none">
                <a:solidFill>
                  <a:schemeClr val="dk1"/>
                </a:solidFill>
                <a:latin typeface="Arial"/>
                <a:ea typeface="Arial"/>
                <a:cs typeface="Arial"/>
                <a:sym typeface="Arial"/>
              </a:rPr>
              <a:t>#FFFFFF </a:t>
            </a:r>
            <a:r>
              <a:rPr lang="en-CA" sz="1800" b="0" i="0" u="none" strike="noStrike" cap="none">
                <a:solidFill>
                  <a:schemeClr val="dk1"/>
                </a:solidFill>
                <a:latin typeface="Arial"/>
                <a:ea typeface="Arial"/>
                <a:cs typeface="Arial"/>
                <a:sym typeface="Arial"/>
              </a:rPr>
              <a:t>Text color </a:t>
            </a:r>
            <a:br>
              <a:rPr lang="en-CA" sz="1800" b="0" i="0" u="none" strike="noStrike" cap="none">
                <a:solidFill>
                  <a:schemeClr val="dk1"/>
                </a:solidFill>
                <a:latin typeface="Arial"/>
                <a:ea typeface="Arial"/>
                <a:cs typeface="Arial"/>
                <a:sym typeface="Arial"/>
              </a:rPr>
            </a:br>
            <a:r>
              <a:rPr lang="en-CA" sz="1800" b="0" i="0" u="none" strike="noStrike" cap="none">
                <a:solidFill>
                  <a:schemeClr val="dk1"/>
                </a:solidFill>
                <a:latin typeface="Arial"/>
                <a:ea typeface="Arial"/>
                <a:cs typeface="Arial"/>
                <a:sym typeface="Arial"/>
              </a:rPr>
              <a:t>on Accent 3, Accent 4, and Accent 5.</a:t>
            </a:r>
            <a:endParaRPr sz="1400" b="0" i="0" u="none" strike="noStrike" cap="none">
              <a:solidFill>
                <a:srgbClr val="000000"/>
              </a:solidFill>
              <a:latin typeface="Arial"/>
              <a:ea typeface="Arial"/>
              <a:cs typeface="Arial"/>
              <a:sym typeface="Arial"/>
            </a:endParaRPr>
          </a:p>
        </p:txBody>
      </p:sp>
      <p:sp>
        <p:nvSpPr>
          <p:cNvPr id="164" name="Google Shape;164;p43"/>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 name="Google Shape;23;p2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4" name="Google Shape;24;p26"/>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5"/>
        <p:cNvGrpSpPr/>
        <p:nvPr/>
      </p:nvGrpSpPr>
      <p:grpSpPr>
        <a:xfrm>
          <a:off x="0" y="0"/>
          <a:ext cx="0" cy="0"/>
          <a:chOff x="0" y="0"/>
          <a:chExt cx="0" cy="0"/>
        </a:xfrm>
      </p:grpSpPr>
      <p:sp>
        <p:nvSpPr>
          <p:cNvPr id="166" name="Google Shape;166;p4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3333"/>
              </a:buClr>
              <a:buSzPts val="40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4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228600" algn="l">
              <a:lnSpc>
                <a:spcPct val="90000"/>
              </a:lnSpc>
              <a:spcBef>
                <a:spcPts val="500"/>
              </a:spcBef>
              <a:spcAft>
                <a:spcPts val="0"/>
              </a:spcAft>
              <a:buClr>
                <a:schemeClr val="dk1"/>
              </a:buClr>
              <a:buSzPts val="1400"/>
              <a:buNone/>
              <a:defRPr sz="1400"/>
            </a:lvl6pPr>
            <a:lvl7pPr marL="3200400" lvl="6" indent="-228600" algn="l">
              <a:lnSpc>
                <a:spcPct val="90000"/>
              </a:lnSpc>
              <a:spcBef>
                <a:spcPts val="500"/>
              </a:spcBef>
              <a:spcAft>
                <a:spcPts val="0"/>
              </a:spcAft>
              <a:buClr>
                <a:schemeClr val="dk1"/>
              </a:buClr>
              <a:buSzPts val="1400"/>
              <a:buNone/>
              <a:defRPr sz="1400"/>
            </a:lvl7pPr>
            <a:lvl8pPr marL="3657600" lvl="7" indent="-228600" algn="l">
              <a:lnSpc>
                <a:spcPct val="90000"/>
              </a:lnSpc>
              <a:spcBef>
                <a:spcPts val="500"/>
              </a:spcBef>
              <a:spcAft>
                <a:spcPts val="0"/>
              </a:spcAft>
              <a:buClr>
                <a:schemeClr val="dk1"/>
              </a:buClr>
              <a:buSzPts val="1400"/>
              <a:buNone/>
              <a:defRPr sz="1400"/>
            </a:lvl8pPr>
            <a:lvl9pPr marL="4114800" lvl="8" indent="-228600" algn="l">
              <a:lnSpc>
                <a:spcPct val="90000"/>
              </a:lnSpc>
              <a:spcBef>
                <a:spcPts val="500"/>
              </a:spcBef>
              <a:spcAft>
                <a:spcPts val="0"/>
              </a:spcAft>
              <a:buClr>
                <a:schemeClr val="dk1"/>
              </a:buClr>
              <a:buSzPts val="1400"/>
              <a:buNone/>
              <a:defRPr sz="1400"/>
            </a:lvl9pPr>
          </a:lstStyle>
          <a:p>
            <a:endParaRPr/>
          </a:p>
        </p:txBody>
      </p:sp>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spTree>
      <p:nvGrpSpPr>
        <p:cNvPr id="1" name="Shape 25"/>
        <p:cNvGrpSpPr/>
        <p:nvPr/>
      </p:nvGrpSpPr>
      <p:grpSpPr>
        <a:xfrm>
          <a:off x="0" y="0"/>
          <a:ext cx="0" cy="0"/>
          <a:chOff x="0" y="0"/>
          <a:chExt cx="0" cy="0"/>
        </a:xfrm>
      </p:grpSpPr>
      <p:sp>
        <p:nvSpPr>
          <p:cNvPr id="26" name="Google Shape;26;p27"/>
          <p:cNvSpPr txBox="1">
            <a:spLocks noGrp="1"/>
          </p:cNvSpPr>
          <p:nvPr>
            <p:ph type="title"/>
          </p:nvPr>
        </p:nvSpPr>
        <p:spPr>
          <a:xfrm>
            <a:off x="277934" y="295773"/>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body" idx="1"/>
          </p:nvPr>
        </p:nvSpPr>
        <p:spPr>
          <a:xfrm>
            <a:off x="277934" y="1535081"/>
            <a:ext cx="5641848" cy="43323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7"/>
          <p:cNvSpPr txBox="1">
            <a:spLocks noGrp="1"/>
          </p:cNvSpPr>
          <p:nvPr>
            <p:ph type="body" idx="2"/>
          </p:nvPr>
        </p:nvSpPr>
        <p:spPr>
          <a:xfrm>
            <a:off x="6275268" y="1535081"/>
            <a:ext cx="5638800" cy="43323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7"/>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
        <p:cNvGrpSpPr/>
        <p:nvPr/>
      </p:nvGrpSpPr>
      <p:grpSpPr>
        <a:xfrm>
          <a:off x="0" y="0"/>
          <a:ext cx="0" cy="0"/>
          <a:chOff x="0" y="0"/>
          <a:chExt cx="0" cy="0"/>
        </a:xfrm>
      </p:grpSpPr>
      <p:sp>
        <p:nvSpPr>
          <p:cNvPr id="31" name="Google Shape;31;p28"/>
          <p:cNvSpPr txBox="1">
            <a:spLocks noGrp="1"/>
          </p:cNvSpPr>
          <p:nvPr>
            <p:ph type="title"/>
          </p:nvPr>
        </p:nvSpPr>
        <p:spPr>
          <a:xfrm>
            <a:off x="277934" y="295773"/>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3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body" idx="1"/>
          </p:nvPr>
        </p:nvSpPr>
        <p:spPr>
          <a:xfrm>
            <a:off x="277933" y="1520042"/>
            <a:ext cx="11647367" cy="43582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pacer Slide" type="title">
  <p:cSld name="TITLE">
    <p:spTree>
      <p:nvGrpSpPr>
        <p:cNvPr id="1" name="Shape 34"/>
        <p:cNvGrpSpPr/>
        <p:nvPr/>
      </p:nvGrpSpPr>
      <p:grpSpPr>
        <a:xfrm>
          <a:off x="0" y="0"/>
          <a:ext cx="0" cy="0"/>
          <a:chOff x="0" y="0"/>
          <a:chExt cx="0" cy="0"/>
        </a:xfrm>
      </p:grpSpPr>
      <p:sp>
        <p:nvSpPr>
          <p:cNvPr id="35" name="Google Shape;35;p29"/>
          <p:cNvSpPr txBox="1">
            <a:spLocks noGrp="1"/>
          </p:cNvSpPr>
          <p:nvPr>
            <p:ph type="ctrTitle"/>
          </p:nvPr>
        </p:nvSpPr>
        <p:spPr>
          <a:xfrm>
            <a:off x="1524000" y="2359916"/>
            <a:ext cx="9144000" cy="73152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33333"/>
              </a:buClr>
              <a:buSzPts val="5400"/>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9"/>
          <p:cNvSpPr txBox="1">
            <a:spLocks noGrp="1"/>
          </p:cNvSpPr>
          <p:nvPr>
            <p:ph type="subTitle" idx="1"/>
          </p:nvPr>
        </p:nvSpPr>
        <p:spPr>
          <a:xfrm>
            <a:off x="1524000" y="3358503"/>
            <a:ext cx="9144000" cy="9144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36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29"/>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
        <p:nvSpPr>
          <p:cNvPr id="38" name="Google Shape;38;p29"/>
          <p:cNvSpPr/>
          <p:nvPr/>
        </p:nvSpPr>
        <p:spPr>
          <a:xfrm>
            <a:off x="0" y="6212926"/>
            <a:ext cx="12192000" cy="645074"/>
          </a:xfrm>
          <a:prstGeom prst="rect">
            <a:avLst/>
          </a:prstGeom>
          <a:solidFill>
            <a:srgbClr val="772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9" name="Google Shape;39;p29"/>
          <p:cNvPicPr preferRelativeResize="0"/>
          <p:nvPr/>
        </p:nvPicPr>
        <p:blipFill rotWithShape="1">
          <a:blip r:embed="rId2">
            <a:alphaModFix/>
          </a:blip>
          <a:srcRect/>
          <a:stretch/>
        </p:blipFill>
        <p:spPr>
          <a:xfrm>
            <a:off x="313559" y="6316627"/>
            <a:ext cx="1773873" cy="4048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Comparison" type="twoTxTwoObj">
  <p:cSld name="TWO_OBJECTS_WITH_TEX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277934" y="293875"/>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277934" y="1361863"/>
            <a:ext cx="564184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3000"/>
              <a:buNone/>
              <a:defRPr sz="30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0"/>
          <p:cNvSpPr txBox="1">
            <a:spLocks noGrp="1"/>
          </p:cNvSpPr>
          <p:nvPr>
            <p:ph type="body" idx="2"/>
          </p:nvPr>
        </p:nvSpPr>
        <p:spPr>
          <a:xfrm>
            <a:off x="277934" y="2185775"/>
            <a:ext cx="5641848" cy="368162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0"/>
          <p:cNvSpPr txBox="1">
            <a:spLocks noGrp="1"/>
          </p:cNvSpPr>
          <p:nvPr>
            <p:ph type="body" idx="3"/>
          </p:nvPr>
        </p:nvSpPr>
        <p:spPr>
          <a:xfrm>
            <a:off x="6283452" y="1361863"/>
            <a:ext cx="564184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3000"/>
              <a:buNone/>
              <a:defRPr sz="30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0"/>
          <p:cNvSpPr txBox="1">
            <a:spLocks noGrp="1"/>
          </p:cNvSpPr>
          <p:nvPr>
            <p:ph type="body" idx="4"/>
          </p:nvPr>
        </p:nvSpPr>
        <p:spPr>
          <a:xfrm>
            <a:off x="6283452" y="2185775"/>
            <a:ext cx="5641848" cy="368162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0"/>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31"/>
          <p:cNvSpPr txBox="1">
            <a:spLocks noGrp="1"/>
          </p:cNvSpPr>
          <p:nvPr>
            <p:ph type="title"/>
          </p:nvPr>
        </p:nvSpPr>
        <p:spPr>
          <a:xfrm>
            <a:off x="277934" y="293875"/>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3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1"/>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ntent">
  <p:cSld name="Title and Three Content">
    <p:spTree>
      <p:nvGrpSpPr>
        <p:cNvPr id="1" name="Shape 50"/>
        <p:cNvGrpSpPr/>
        <p:nvPr/>
      </p:nvGrpSpPr>
      <p:grpSpPr>
        <a:xfrm>
          <a:off x="0" y="0"/>
          <a:ext cx="0" cy="0"/>
          <a:chOff x="0" y="0"/>
          <a:chExt cx="0" cy="0"/>
        </a:xfrm>
      </p:grpSpPr>
      <p:sp>
        <p:nvSpPr>
          <p:cNvPr id="51" name="Google Shape;51;p32"/>
          <p:cNvSpPr txBox="1">
            <a:spLocks noGrp="1"/>
          </p:cNvSpPr>
          <p:nvPr>
            <p:ph type="title"/>
          </p:nvPr>
        </p:nvSpPr>
        <p:spPr>
          <a:xfrm>
            <a:off x="277934" y="293875"/>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
        <p:nvSpPr>
          <p:cNvPr id="53" name="Google Shape;53;p32"/>
          <p:cNvSpPr>
            <a:spLocks noGrp="1"/>
          </p:cNvSpPr>
          <p:nvPr>
            <p:ph type="body" idx="1"/>
          </p:nvPr>
        </p:nvSpPr>
        <p:spPr>
          <a:xfrm>
            <a:off x="8382000" y="2005584"/>
            <a:ext cx="3200400" cy="3140075"/>
          </a:xfrm>
          <a:prstGeom prst="roundRect">
            <a:avLst>
              <a:gd name="adj" fmla="val 942"/>
            </a:avLst>
          </a:prstGeom>
          <a:solidFill>
            <a:srgbClr val="FFFFFF"/>
          </a:solidFill>
          <a:ln>
            <a:noFill/>
          </a:ln>
          <a:effectLst>
            <a:outerShdw blurRad="38100" dist="12700" dir="5400000" algn="tl" rotWithShape="0">
              <a:srgbClr val="000000">
                <a:alpha val="34509"/>
              </a:srgbClr>
            </a:outerShdw>
          </a:effectLst>
        </p:spPr>
        <p:txBody>
          <a:bodyPr spcFirstLastPara="1" wrap="square" lIns="365750" tIns="822950" rIns="365750" bIns="365750" anchor="t" anchorCtr="0">
            <a:normAutofit/>
          </a:bodyPr>
          <a:lstStyle>
            <a:lvl1pPr marL="457200" marR="0" lvl="0" indent="-22860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2"/>
          <p:cNvSpPr>
            <a:spLocks noGrp="1"/>
          </p:cNvSpPr>
          <p:nvPr>
            <p:ph type="body" idx="2"/>
          </p:nvPr>
        </p:nvSpPr>
        <p:spPr>
          <a:xfrm>
            <a:off x="4495800" y="2011680"/>
            <a:ext cx="3200400" cy="3140075"/>
          </a:xfrm>
          <a:prstGeom prst="roundRect">
            <a:avLst>
              <a:gd name="adj" fmla="val 942"/>
            </a:avLst>
          </a:prstGeom>
          <a:solidFill>
            <a:srgbClr val="FFFFFF"/>
          </a:solidFill>
          <a:ln>
            <a:noFill/>
          </a:ln>
          <a:effectLst>
            <a:outerShdw blurRad="38100" dist="12700" dir="5400000" algn="tl" rotWithShape="0">
              <a:srgbClr val="000000">
                <a:alpha val="34509"/>
              </a:srgbClr>
            </a:outerShdw>
          </a:effectLst>
        </p:spPr>
        <p:txBody>
          <a:bodyPr spcFirstLastPara="1" wrap="square" lIns="365750" tIns="822950" rIns="365750" bIns="365750" anchor="t" anchorCtr="0">
            <a:normAutofit/>
          </a:bodyPr>
          <a:lstStyle>
            <a:lvl1pPr marL="457200" marR="0" lvl="0" indent="-22860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2"/>
          <p:cNvSpPr>
            <a:spLocks noGrp="1"/>
          </p:cNvSpPr>
          <p:nvPr>
            <p:ph type="body" idx="3"/>
          </p:nvPr>
        </p:nvSpPr>
        <p:spPr>
          <a:xfrm>
            <a:off x="609600" y="1981200"/>
            <a:ext cx="3200400" cy="3140075"/>
          </a:xfrm>
          <a:prstGeom prst="roundRect">
            <a:avLst>
              <a:gd name="adj" fmla="val 942"/>
            </a:avLst>
          </a:prstGeom>
          <a:solidFill>
            <a:srgbClr val="FFFFFF"/>
          </a:solidFill>
          <a:ln>
            <a:noFill/>
          </a:ln>
          <a:effectLst>
            <a:outerShdw blurRad="38100" dist="12700" dir="5400000" algn="tl" rotWithShape="0">
              <a:srgbClr val="000000">
                <a:alpha val="34509"/>
              </a:srgbClr>
            </a:outerShdw>
          </a:effectLst>
        </p:spPr>
        <p:txBody>
          <a:bodyPr spcFirstLastPara="1" wrap="square" lIns="365750" tIns="822950" rIns="365750" bIns="365750" anchor="t" anchorCtr="0">
            <a:normAutofit/>
          </a:bodyPr>
          <a:lstStyle>
            <a:lvl1pPr marL="457200" marR="0" lvl="0" indent="-22860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2"/>
          <p:cNvSpPr txBox="1">
            <a:spLocks noGrp="1"/>
          </p:cNvSpPr>
          <p:nvPr>
            <p:ph type="body" idx="4"/>
          </p:nvPr>
        </p:nvSpPr>
        <p:spPr>
          <a:xfrm>
            <a:off x="838200" y="2362200"/>
            <a:ext cx="2743200" cy="304800"/>
          </a:xfrm>
          <a:prstGeom prst="rect">
            <a:avLst/>
          </a:prstGeom>
          <a:noFill/>
          <a:ln>
            <a:noFill/>
          </a:ln>
        </p:spPr>
        <p:txBody>
          <a:bodyPr spcFirstLastPara="1" wrap="square" lIns="91425" tIns="0" rIns="91425" bIns="0" anchor="b" anchorCtr="0">
            <a:normAutofit/>
          </a:bodyPr>
          <a:lstStyle>
            <a:lvl1pPr marL="457200" lvl="0" indent="-228600" algn="ctr">
              <a:lnSpc>
                <a:spcPct val="90000"/>
              </a:lnSpc>
              <a:spcBef>
                <a:spcPts val="1000"/>
              </a:spcBef>
              <a:spcAft>
                <a:spcPts val="0"/>
              </a:spcAft>
              <a:buClr>
                <a:schemeClr val="dk1"/>
              </a:buClr>
              <a:buSzPts val="2000"/>
              <a:buNone/>
              <a:defRPr sz="2000" b="1" i="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2"/>
          <p:cNvSpPr txBox="1">
            <a:spLocks noGrp="1"/>
          </p:cNvSpPr>
          <p:nvPr>
            <p:ph type="body" idx="5"/>
          </p:nvPr>
        </p:nvSpPr>
        <p:spPr>
          <a:xfrm>
            <a:off x="8610600" y="2362200"/>
            <a:ext cx="2743200" cy="304800"/>
          </a:xfrm>
          <a:prstGeom prst="rect">
            <a:avLst/>
          </a:prstGeom>
          <a:noFill/>
          <a:ln>
            <a:noFill/>
          </a:ln>
        </p:spPr>
        <p:txBody>
          <a:bodyPr spcFirstLastPara="1" wrap="square" lIns="91425" tIns="0" rIns="91425" bIns="0" anchor="b" anchorCtr="0">
            <a:normAutofit/>
          </a:bodyPr>
          <a:lstStyle>
            <a:lvl1pPr marL="457200" lvl="0" indent="-228600" algn="ctr">
              <a:lnSpc>
                <a:spcPct val="90000"/>
              </a:lnSpc>
              <a:spcBef>
                <a:spcPts val="1000"/>
              </a:spcBef>
              <a:spcAft>
                <a:spcPts val="0"/>
              </a:spcAft>
              <a:buClr>
                <a:schemeClr val="dk1"/>
              </a:buClr>
              <a:buSzPts val="2000"/>
              <a:buNone/>
              <a:defRPr sz="2000" b="1" i="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2"/>
          <p:cNvSpPr txBox="1">
            <a:spLocks noGrp="1"/>
          </p:cNvSpPr>
          <p:nvPr>
            <p:ph type="body" idx="6"/>
          </p:nvPr>
        </p:nvSpPr>
        <p:spPr>
          <a:xfrm>
            <a:off x="4724400" y="2362200"/>
            <a:ext cx="2743200" cy="304800"/>
          </a:xfrm>
          <a:prstGeom prst="rect">
            <a:avLst/>
          </a:prstGeom>
          <a:noFill/>
          <a:ln>
            <a:noFill/>
          </a:ln>
        </p:spPr>
        <p:txBody>
          <a:bodyPr spcFirstLastPara="1" wrap="square" lIns="91425" tIns="0" rIns="91425" bIns="0" anchor="b" anchorCtr="0">
            <a:normAutofit/>
          </a:bodyPr>
          <a:lstStyle>
            <a:lvl1pPr marL="457200" lvl="0" indent="-228600" algn="ctr">
              <a:lnSpc>
                <a:spcPct val="90000"/>
              </a:lnSpc>
              <a:spcBef>
                <a:spcPts val="1000"/>
              </a:spcBef>
              <a:spcAft>
                <a:spcPts val="0"/>
              </a:spcAft>
              <a:buClr>
                <a:schemeClr val="dk1"/>
              </a:buClr>
              <a:buSzPts val="2000"/>
              <a:buNone/>
              <a:defRPr sz="2000" b="1" i="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mage and Text">
  <p:cSld name="Image and Text">
    <p:spTree>
      <p:nvGrpSpPr>
        <p:cNvPr id="1" name="Shape 59"/>
        <p:cNvGrpSpPr/>
        <p:nvPr/>
      </p:nvGrpSpPr>
      <p:grpSpPr>
        <a:xfrm>
          <a:off x="0" y="0"/>
          <a:ext cx="0" cy="0"/>
          <a:chOff x="0" y="0"/>
          <a:chExt cx="0" cy="0"/>
        </a:xfrm>
      </p:grpSpPr>
      <p:sp>
        <p:nvSpPr>
          <p:cNvPr id="60" name="Google Shape;60;p33"/>
          <p:cNvSpPr/>
          <p:nvPr/>
        </p:nvSpPr>
        <p:spPr>
          <a:xfrm>
            <a:off x="-12192" y="6212926"/>
            <a:ext cx="12216383" cy="645074"/>
          </a:xfrm>
          <a:prstGeom prst="rect">
            <a:avLst/>
          </a:prstGeom>
          <a:solidFill>
            <a:srgbClr val="772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1" name="Google Shape;61;p33"/>
          <p:cNvPicPr preferRelativeResize="0"/>
          <p:nvPr/>
        </p:nvPicPr>
        <p:blipFill rotWithShape="1">
          <a:blip r:embed="rId2">
            <a:alphaModFix/>
          </a:blip>
          <a:srcRect/>
          <a:stretch/>
        </p:blipFill>
        <p:spPr>
          <a:xfrm>
            <a:off x="313559" y="6316627"/>
            <a:ext cx="1773873" cy="404848"/>
          </a:xfrm>
          <a:prstGeom prst="rect">
            <a:avLst/>
          </a:prstGeom>
          <a:noFill/>
          <a:ln>
            <a:noFill/>
          </a:ln>
        </p:spPr>
      </p:pic>
      <p:sp>
        <p:nvSpPr>
          <p:cNvPr id="62" name="Google Shape;62;p33"/>
          <p:cNvSpPr/>
          <p:nvPr/>
        </p:nvSpPr>
        <p:spPr>
          <a:xfrm>
            <a:off x="3815398" y="1066800"/>
            <a:ext cx="6509702" cy="4273994"/>
          </a:xfrm>
          <a:prstGeom prst="roundRect">
            <a:avLst>
              <a:gd name="adj" fmla="val 0"/>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 name="Google Shape;63;p33"/>
          <p:cNvSpPr/>
          <p:nvPr/>
        </p:nvSpPr>
        <p:spPr>
          <a:xfrm>
            <a:off x="1866900" y="1600200"/>
            <a:ext cx="3111498" cy="3159346"/>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33"/>
          <p:cNvSpPr>
            <a:spLocks noGrp="1"/>
          </p:cNvSpPr>
          <p:nvPr>
            <p:ph type="pic" idx="2"/>
          </p:nvPr>
        </p:nvSpPr>
        <p:spPr>
          <a:xfrm>
            <a:off x="1866900" y="1600200"/>
            <a:ext cx="3111500" cy="315934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5" name="Google Shape;65;p33"/>
          <p:cNvSpPr txBox="1">
            <a:spLocks noGrp="1"/>
          </p:cNvSpPr>
          <p:nvPr>
            <p:ph type="body" idx="1"/>
          </p:nvPr>
        </p:nvSpPr>
        <p:spPr>
          <a:xfrm>
            <a:off x="4978400" y="2839928"/>
            <a:ext cx="5346700" cy="4572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3200"/>
              <a:buNone/>
              <a:defRPr sz="3200" b="1" i="0">
                <a:solidFill>
                  <a:schemeClr val="dk1"/>
                </a:solidFill>
                <a:latin typeface="Arial"/>
                <a:ea typeface="Arial"/>
                <a:cs typeface="Arial"/>
                <a:sym typeface="Arial"/>
              </a:defRPr>
            </a:lvl1pPr>
            <a:lvl2pPr marL="914400" lvl="1" indent="-228600" algn="ctr">
              <a:lnSpc>
                <a:spcPct val="90000"/>
              </a:lnSpc>
              <a:spcBef>
                <a:spcPts val="500"/>
              </a:spcBef>
              <a:spcAft>
                <a:spcPts val="0"/>
              </a:spcAft>
              <a:buClr>
                <a:srgbClr val="7A7A7A"/>
              </a:buClr>
              <a:buSzPts val="2400"/>
              <a:buNone/>
              <a:defRPr b="0" i="0">
                <a:solidFill>
                  <a:srgbClr val="7A7A7A"/>
                </a:solidFill>
                <a:latin typeface="Open Sans"/>
                <a:ea typeface="Open Sans"/>
                <a:cs typeface="Open Sans"/>
                <a:sym typeface="Open Sans"/>
              </a:defRPr>
            </a:lvl2pPr>
            <a:lvl3pPr marL="1371600" lvl="2" indent="-228600" algn="l">
              <a:lnSpc>
                <a:spcPct val="90000"/>
              </a:lnSpc>
              <a:spcBef>
                <a:spcPts val="500"/>
              </a:spcBef>
              <a:spcAft>
                <a:spcPts val="0"/>
              </a:spcAft>
              <a:buClr>
                <a:srgbClr val="7A7A7A"/>
              </a:buClr>
              <a:buSzPts val="2000"/>
              <a:buNone/>
              <a:defRPr b="1" i="0">
                <a:solidFill>
                  <a:srgbClr val="7A7A7A"/>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7A7A7A"/>
              </a:buClr>
              <a:buSzPts val="1800"/>
              <a:buNone/>
              <a:defRPr b="1" i="0">
                <a:solidFill>
                  <a:srgbClr val="7A7A7A"/>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7A7A7A"/>
              </a:buClr>
              <a:buSzPts val="1800"/>
              <a:buNone/>
              <a:defRPr b="1" i="0">
                <a:solidFill>
                  <a:srgbClr val="7A7A7A"/>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3"/>
          <p:cNvSpPr txBox="1">
            <a:spLocks noGrp="1"/>
          </p:cNvSpPr>
          <p:nvPr>
            <p:ph type="body" idx="3"/>
          </p:nvPr>
        </p:nvSpPr>
        <p:spPr>
          <a:xfrm>
            <a:off x="4978400" y="3352800"/>
            <a:ext cx="5346700" cy="3810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400"/>
              <a:buNone/>
              <a:defRPr sz="2400" b="0" i="0">
                <a:solidFill>
                  <a:schemeClr val="dk1"/>
                </a:solidFill>
                <a:latin typeface="Arial"/>
                <a:ea typeface="Arial"/>
                <a:cs typeface="Arial"/>
                <a:sym typeface="Arial"/>
              </a:defRPr>
            </a:lvl1pPr>
            <a:lvl2pPr marL="914400" lvl="1" indent="-228600" algn="ctr">
              <a:lnSpc>
                <a:spcPct val="90000"/>
              </a:lnSpc>
              <a:spcBef>
                <a:spcPts val="500"/>
              </a:spcBef>
              <a:spcAft>
                <a:spcPts val="0"/>
              </a:spcAft>
              <a:buClr>
                <a:srgbClr val="7A7A7A"/>
              </a:buClr>
              <a:buSzPts val="2400"/>
              <a:buNone/>
              <a:defRPr b="0" i="0">
                <a:solidFill>
                  <a:srgbClr val="7A7A7A"/>
                </a:solidFill>
                <a:latin typeface="Open Sans"/>
                <a:ea typeface="Open Sans"/>
                <a:cs typeface="Open Sans"/>
                <a:sym typeface="Open Sans"/>
              </a:defRPr>
            </a:lvl2pPr>
            <a:lvl3pPr marL="1371600" lvl="2" indent="-228600" algn="l">
              <a:lnSpc>
                <a:spcPct val="90000"/>
              </a:lnSpc>
              <a:spcBef>
                <a:spcPts val="500"/>
              </a:spcBef>
              <a:spcAft>
                <a:spcPts val="0"/>
              </a:spcAft>
              <a:buClr>
                <a:srgbClr val="7A7A7A"/>
              </a:buClr>
              <a:buSzPts val="2000"/>
              <a:buNone/>
              <a:defRPr b="1" i="0">
                <a:solidFill>
                  <a:srgbClr val="7A7A7A"/>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7A7A7A"/>
              </a:buClr>
              <a:buSzPts val="1800"/>
              <a:buNone/>
              <a:defRPr b="1" i="0">
                <a:solidFill>
                  <a:srgbClr val="7A7A7A"/>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7A7A7A"/>
              </a:buClr>
              <a:buSzPts val="1800"/>
              <a:buNone/>
              <a:defRPr b="1" i="0">
                <a:solidFill>
                  <a:srgbClr val="7A7A7A"/>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3"/>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9"/>
        <p:cNvGrpSpPr/>
        <p:nvPr/>
      </p:nvGrpSpPr>
      <p:grpSpPr>
        <a:xfrm>
          <a:off x="0" y="0"/>
          <a:ext cx="0" cy="0"/>
          <a:chOff x="0" y="0"/>
          <a:chExt cx="0" cy="0"/>
        </a:xfrm>
      </p:grpSpPr>
      <p:sp>
        <p:nvSpPr>
          <p:cNvPr id="10" name="Google Shape;10;p24"/>
          <p:cNvSpPr/>
          <p:nvPr/>
        </p:nvSpPr>
        <p:spPr>
          <a:xfrm>
            <a:off x="0" y="6212926"/>
            <a:ext cx="12192000" cy="645074"/>
          </a:xfrm>
          <a:prstGeom prst="rect">
            <a:avLst/>
          </a:prstGeom>
          <a:solidFill>
            <a:srgbClr val="772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 name="Google Shape;11;p24" descr="Toastmasters International"/>
          <p:cNvPicPr preferRelativeResize="0"/>
          <p:nvPr/>
        </p:nvPicPr>
        <p:blipFill rotWithShape="1">
          <a:blip r:embed="rId22">
            <a:alphaModFix/>
          </a:blip>
          <a:srcRect/>
          <a:stretch/>
        </p:blipFill>
        <p:spPr>
          <a:xfrm>
            <a:off x="313559" y="6316627"/>
            <a:ext cx="1773873" cy="404848"/>
          </a:xfrm>
          <a:prstGeom prst="rect">
            <a:avLst/>
          </a:prstGeom>
          <a:noFill/>
          <a:ln>
            <a:noFill/>
          </a:ln>
        </p:spPr>
      </p:pic>
      <p:sp>
        <p:nvSpPr>
          <p:cNvPr id="12" name="Google Shape;12;p24"/>
          <p:cNvSpPr txBox="1">
            <a:spLocks noGrp="1"/>
          </p:cNvSpPr>
          <p:nvPr>
            <p:ph type="body" idx="1"/>
          </p:nvPr>
        </p:nvSpPr>
        <p:spPr>
          <a:xfrm>
            <a:off x="272316" y="1598532"/>
            <a:ext cx="11647368" cy="426958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24"/>
          <p:cNvSpPr txBox="1">
            <a:spLocks noGrp="1"/>
          </p:cNvSpPr>
          <p:nvPr>
            <p:ph type="title"/>
          </p:nvPr>
        </p:nvSpPr>
        <p:spPr>
          <a:xfrm>
            <a:off x="277932" y="295773"/>
            <a:ext cx="11647367" cy="6450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33333"/>
              </a:buClr>
              <a:buSzPts val="3600"/>
              <a:buFont typeface="Arial"/>
              <a:buNone/>
              <a:defRPr sz="3600" b="1" i="0" u="none" strike="noStrike" cap="none">
                <a:solidFill>
                  <a:srgbClr val="33333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4"/>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cxnSp>
        <p:nvCxnSpPr>
          <p:cNvPr id="15" name="Google Shape;15;p24"/>
          <p:cNvCxnSpPr/>
          <p:nvPr/>
        </p:nvCxnSpPr>
        <p:spPr>
          <a:xfrm>
            <a:off x="406400" y="989880"/>
            <a:ext cx="711200" cy="0"/>
          </a:xfrm>
          <a:prstGeom prst="straightConnector1">
            <a:avLst/>
          </a:prstGeom>
          <a:noFill/>
          <a:ln w="28575" cap="flat" cmpd="sng">
            <a:solidFill>
              <a:srgbClr val="800000"/>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40">
          <p15:clr>
            <a:srgbClr val="F26B43"/>
          </p15:clr>
        </p15:guide>
        <p15:guide id="3" pos="7440">
          <p15:clr>
            <a:srgbClr val="F26B43"/>
          </p15:clr>
        </p15:guide>
        <p15:guide id="4" orient="horz" pos="264">
          <p15:clr>
            <a:srgbClr val="F26B43"/>
          </p15:clr>
        </p15:guide>
        <p15:guide id="5" pos="3840">
          <p15:clr>
            <a:srgbClr val="F26B43"/>
          </p15:clr>
        </p15:guide>
        <p15:guide id="6" orient="horz" pos="1008">
          <p15:clr>
            <a:srgbClr val="F26B43"/>
          </p15:clr>
        </p15:guide>
        <p15:guide id="7" pos="168">
          <p15:clr>
            <a:srgbClr val="F26B43"/>
          </p15:clr>
        </p15:guide>
        <p15:guide id="8" pos="7512">
          <p15:clr>
            <a:srgbClr val="F26B43"/>
          </p15:clr>
        </p15:guide>
        <p15:guide id="9" orient="horz" pos="3768">
          <p15:clr>
            <a:srgbClr val="F26B43"/>
          </p15:clr>
        </p15:guide>
        <p15:guide id="10" orient="horz" pos="36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EducationProgram@toastmasters.or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hyperlink" Target="mailto:education@toastmasters.or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
          <p:cNvSpPr txBox="1">
            <a:spLocks noGrp="1"/>
          </p:cNvSpPr>
          <p:nvPr>
            <p:ph type="ctrTitle"/>
          </p:nvPr>
        </p:nvSpPr>
        <p:spPr>
          <a:xfrm>
            <a:off x="1919286" y="2536135"/>
            <a:ext cx="9144000" cy="29931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33333"/>
              </a:buClr>
              <a:buSzPts val="4000"/>
              <a:buNone/>
            </a:pPr>
            <a:r>
              <a:rPr lang="en-CA" sz="4000"/>
              <a:t>Pathways: How can we be Successful?</a:t>
            </a:r>
            <a:endParaRPr/>
          </a:p>
        </p:txBody>
      </p:sp>
      <p:sp>
        <p:nvSpPr>
          <p:cNvPr id="173" name="Google Shape;173;p1"/>
          <p:cNvSpPr txBox="1">
            <a:spLocks noGrp="1"/>
          </p:cNvSpPr>
          <p:nvPr>
            <p:ph type="subTitle" idx="1"/>
          </p:nvPr>
        </p:nvSpPr>
        <p:spPr>
          <a:xfrm>
            <a:off x="2314574" y="5191125"/>
            <a:ext cx="8058151" cy="115004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dec7d8f10d_0_17"/>
          <p:cNvSpPr txBox="1">
            <a:spLocks noGrp="1"/>
          </p:cNvSpPr>
          <p:nvPr>
            <p:ph type="title"/>
          </p:nvPr>
        </p:nvSpPr>
        <p:spPr>
          <a:xfrm>
            <a:off x="277934" y="295773"/>
            <a:ext cx="11647500" cy="64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endParaRPr/>
          </a:p>
        </p:txBody>
      </p:sp>
      <p:sp>
        <p:nvSpPr>
          <p:cNvPr id="242" name="Google Shape;242;gdec7d8f10d_0_17"/>
          <p:cNvSpPr txBox="1">
            <a:spLocks noGrp="1"/>
          </p:cNvSpPr>
          <p:nvPr>
            <p:ph type="body" idx="1"/>
          </p:nvPr>
        </p:nvSpPr>
        <p:spPr>
          <a:xfrm>
            <a:off x="240008" y="1908492"/>
            <a:ext cx="11647500" cy="4358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p:txBody>
      </p:sp>
      <p:pic>
        <p:nvPicPr>
          <p:cNvPr id="243" name="Google Shape;243;gdec7d8f10d_0_17"/>
          <p:cNvPicPr preferRelativeResize="0"/>
          <p:nvPr/>
        </p:nvPicPr>
        <p:blipFill rotWithShape="1">
          <a:blip r:embed="rId3">
            <a:alphaModFix/>
          </a:blip>
          <a:srcRect/>
          <a:stretch/>
        </p:blipFill>
        <p:spPr>
          <a:xfrm>
            <a:off x="-64500" y="0"/>
            <a:ext cx="12256500" cy="5781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dec7d8f10d_0_1"/>
          <p:cNvSpPr txBox="1">
            <a:spLocks noGrp="1"/>
          </p:cNvSpPr>
          <p:nvPr>
            <p:ph type="title"/>
          </p:nvPr>
        </p:nvSpPr>
        <p:spPr>
          <a:xfrm>
            <a:off x="277934" y="295773"/>
            <a:ext cx="11647500" cy="64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endParaRPr/>
          </a:p>
        </p:txBody>
      </p:sp>
      <p:sp>
        <p:nvSpPr>
          <p:cNvPr id="250" name="Google Shape;250;gdec7d8f10d_0_1"/>
          <p:cNvSpPr txBox="1">
            <a:spLocks noGrp="1"/>
          </p:cNvSpPr>
          <p:nvPr>
            <p:ph type="body" idx="1"/>
          </p:nvPr>
        </p:nvSpPr>
        <p:spPr>
          <a:xfrm>
            <a:off x="277933" y="1520042"/>
            <a:ext cx="11647500" cy="4358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p:txBody>
      </p:sp>
      <p:pic>
        <p:nvPicPr>
          <p:cNvPr id="251" name="Google Shape;251;gdec7d8f10d_0_1"/>
          <p:cNvPicPr preferRelativeResize="0"/>
          <p:nvPr/>
        </p:nvPicPr>
        <p:blipFill rotWithShape="1">
          <a:blip r:embed="rId3">
            <a:alphaModFix/>
          </a:blip>
          <a:srcRect/>
          <a:stretch/>
        </p:blipFill>
        <p:spPr>
          <a:xfrm>
            <a:off x="133950" y="241100"/>
            <a:ext cx="11974701" cy="5740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de9c4b35cd_0_0"/>
          <p:cNvSpPr txBox="1">
            <a:spLocks noGrp="1"/>
          </p:cNvSpPr>
          <p:nvPr>
            <p:ph type="title"/>
          </p:nvPr>
        </p:nvSpPr>
        <p:spPr>
          <a:xfrm>
            <a:off x="277934" y="295773"/>
            <a:ext cx="11647500" cy="64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CA"/>
              <a:t>Level Approval Process</a:t>
            </a:r>
            <a:r>
              <a:rPr lang="en-CA">
                <a:solidFill>
                  <a:schemeClr val="accent3"/>
                </a:solidFill>
              </a:rPr>
              <a:t> - Important</a:t>
            </a:r>
            <a:endParaRPr>
              <a:solidFill>
                <a:schemeClr val="accent3"/>
              </a:solidFill>
            </a:endParaRPr>
          </a:p>
        </p:txBody>
      </p:sp>
      <p:sp>
        <p:nvSpPr>
          <p:cNvPr id="258" name="Google Shape;258;gde9c4b35cd_0_0"/>
          <p:cNvSpPr txBox="1">
            <a:spLocks noGrp="1"/>
          </p:cNvSpPr>
          <p:nvPr>
            <p:ph type="body" idx="1"/>
          </p:nvPr>
        </p:nvSpPr>
        <p:spPr>
          <a:xfrm>
            <a:off x="277933" y="1520042"/>
            <a:ext cx="11647500" cy="4358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CA" b="1" u="sng"/>
              <a:t>Two-Part process (VPE, Pres, Sec):</a:t>
            </a:r>
            <a:endParaRPr b="1" u="sng"/>
          </a:p>
          <a:p>
            <a:pPr marL="457200" lvl="0" indent="-342900" algn="l" rtl="0">
              <a:lnSpc>
                <a:spcPct val="90000"/>
              </a:lnSpc>
              <a:spcBef>
                <a:spcPts val="1000"/>
              </a:spcBef>
              <a:spcAft>
                <a:spcPts val="0"/>
              </a:spcAft>
              <a:buSzPts val="1800"/>
              <a:buAutoNum type="arabicPeriod"/>
            </a:pPr>
            <a:r>
              <a:rPr lang="en-CA"/>
              <a:t>Review and approve Level Completion in Base Camp Manager </a:t>
            </a:r>
            <a:endParaRPr/>
          </a:p>
          <a:p>
            <a:pPr marL="457200" lvl="0" indent="0" algn="l" rtl="0">
              <a:lnSpc>
                <a:spcPct val="90000"/>
              </a:lnSpc>
              <a:spcBef>
                <a:spcPts val="1000"/>
              </a:spcBef>
              <a:spcAft>
                <a:spcPts val="0"/>
              </a:spcAft>
              <a:buSzPts val="1800"/>
              <a:buNone/>
            </a:pPr>
            <a:endParaRPr/>
          </a:p>
          <a:p>
            <a:pPr marL="457200" lvl="0" indent="-342900" algn="l" rtl="0">
              <a:lnSpc>
                <a:spcPct val="90000"/>
              </a:lnSpc>
              <a:spcBef>
                <a:spcPts val="1000"/>
              </a:spcBef>
              <a:spcAft>
                <a:spcPts val="0"/>
              </a:spcAft>
              <a:buSzPts val="1800"/>
              <a:buAutoNum type="arabicPeriod"/>
            </a:pPr>
            <a:r>
              <a:rPr lang="en-CA"/>
              <a:t>Go to your Toastmaster International profile</a:t>
            </a:r>
            <a:endParaRPr/>
          </a:p>
          <a:p>
            <a:pPr marL="914400" lvl="1" indent="-342900" algn="l" rtl="0">
              <a:lnSpc>
                <a:spcPct val="90000"/>
              </a:lnSpc>
              <a:spcBef>
                <a:spcPts val="0"/>
              </a:spcBef>
              <a:spcAft>
                <a:spcPts val="0"/>
              </a:spcAft>
              <a:buSzPts val="1800"/>
              <a:buAutoNum type="alphaLcPeriod"/>
            </a:pPr>
            <a:r>
              <a:rPr lang="en-CA"/>
              <a:t>Click Club Central button</a:t>
            </a:r>
            <a:endParaRPr/>
          </a:p>
          <a:p>
            <a:pPr marL="914400" lvl="1" indent="-342900" algn="l" rtl="0">
              <a:lnSpc>
                <a:spcPct val="90000"/>
              </a:lnSpc>
              <a:spcBef>
                <a:spcPts val="0"/>
              </a:spcBef>
              <a:spcAft>
                <a:spcPts val="0"/>
              </a:spcAft>
              <a:buSzPts val="1800"/>
              <a:buAutoNum type="alphaLcPeriod"/>
            </a:pPr>
            <a:r>
              <a:rPr lang="en-CA"/>
              <a:t>Submit Educational Award</a:t>
            </a:r>
            <a:endParaRPr/>
          </a:p>
        </p:txBody>
      </p:sp>
      <p:pic>
        <p:nvPicPr>
          <p:cNvPr id="259" name="Google Shape;259;gde9c4b35cd_0_0"/>
          <p:cNvPicPr preferRelativeResize="0"/>
          <p:nvPr/>
        </p:nvPicPr>
        <p:blipFill rotWithShape="1">
          <a:blip r:embed="rId3">
            <a:alphaModFix/>
          </a:blip>
          <a:srcRect/>
          <a:stretch/>
        </p:blipFill>
        <p:spPr>
          <a:xfrm>
            <a:off x="7985850" y="3126221"/>
            <a:ext cx="3939451" cy="2855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17"/>
          <p:cNvPicPr preferRelativeResize="0">
            <a:picLocks noGrp="1"/>
          </p:cNvPicPr>
          <p:nvPr>
            <p:ph type="body" idx="1"/>
          </p:nvPr>
        </p:nvPicPr>
        <p:blipFill rotWithShape="1">
          <a:blip r:embed="rId3">
            <a:alphaModFix/>
          </a:blip>
          <a:srcRect/>
          <a:stretch/>
        </p:blipFill>
        <p:spPr>
          <a:xfrm>
            <a:off x="1450974" y="215900"/>
            <a:ext cx="9902826" cy="5946775"/>
          </a:xfrm>
          <a:prstGeom prst="rect">
            <a:avLst/>
          </a:prstGeom>
          <a:noFill/>
          <a:ln>
            <a:noFill/>
          </a:ln>
        </p:spPr>
      </p:pic>
      <p:sp>
        <p:nvSpPr>
          <p:cNvPr id="265" name="Google Shape;265;p17"/>
          <p:cNvSpPr/>
          <p:nvPr/>
        </p:nvSpPr>
        <p:spPr>
          <a:xfrm>
            <a:off x="10785341" y="6377561"/>
            <a:ext cx="73609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rgbClr val="8DDEFF"/>
                </a:solidFill>
                <a:latin typeface="Arial"/>
                <a:ea typeface="Arial"/>
                <a:cs typeface="Arial"/>
                <a:sym typeface="Arial"/>
              </a:rPr>
              <a:t>D106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6"/>
          <p:cNvSpPr txBox="1">
            <a:spLocks noGrp="1"/>
          </p:cNvSpPr>
          <p:nvPr>
            <p:ph type="body" idx="1"/>
          </p:nvPr>
        </p:nvSpPr>
        <p:spPr>
          <a:xfrm>
            <a:off x="277925" y="1093500"/>
            <a:ext cx="11647500" cy="47847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CA"/>
              <a:t>The Distinguished Toastmaster award is the highest recognition in Toastmasters. To be eligible for the award, you must have earned the following: </a:t>
            </a:r>
            <a:endParaRPr/>
          </a:p>
          <a:p>
            <a:pPr marL="685800" lvl="1" indent="-304800" algn="l" rtl="0">
              <a:lnSpc>
                <a:spcPct val="90000"/>
              </a:lnSpc>
              <a:spcBef>
                <a:spcPts val="1000"/>
              </a:spcBef>
              <a:spcAft>
                <a:spcPts val="0"/>
              </a:spcAft>
              <a:buClr>
                <a:schemeClr val="dk1"/>
              </a:buClr>
              <a:buSzPts val="3000"/>
              <a:buAutoNum type="alphaLcPeriod"/>
            </a:pPr>
            <a:r>
              <a:rPr lang="en-CA" sz="2600"/>
              <a:t>Two paths completed up to Level 5 </a:t>
            </a:r>
            <a:endParaRPr sz="2600"/>
          </a:p>
          <a:p>
            <a:pPr marL="685800" lvl="1" indent="-279400" algn="l" rtl="0">
              <a:lnSpc>
                <a:spcPct val="90000"/>
              </a:lnSpc>
              <a:spcBef>
                <a:spcPts val="1000"/>
              </a:spcBef>
              <a:spcAft>
                <a:spcPts val="0"/>
              </a:spcAft>
              <a:buSzPts val="2600"/>
              <a:buAutoNum type="alphaLcPeriod"/>
            </a:pPr>
            <a:r>
              <a:rPr lang="en-CA" sz="2600"/>
              <a:t>Serve in 4 leadership roles</a:t>
            </a:r>
            <a:endParaRPr sz="2600"/>
          </a:p>
          <a:p>
            <a:pPr marL="685800" lvl="1" indent="-279400" algn="l" rtl="0">
              <a:lnSpc>
                <a:spcPct val="90000"/>
              </a:lnSpc>
              <a:spcBef>
                <a:spcPts val="1000"/>
              </a:spcBef>
              <a:spcAft>
                <a:spcPts val="0"/>
              </a:spcAft>
              <a:buSzPts val="2600"/>
              <a:buAutoNum type="alphaLcPeriod"/>
            </a:pPr>
            <a:r>
              <a:rPr lang="en-CA" sz="2600" b="1">
                <a:solidFill>
                  <a:srgbClr val="980000"/>
                </a:solidFill>
              </a:rPr>
              <a:t>Complete the DTM Project</a:t>
            </a:r>
            <a:endParaRPr sz="2600" b="1">
              <a:solidFill>
                <a:srgbClr val="980000"/>
              </a:solidFill>
            </a:endParaRPr>
          </a:p>
          <a:p>
            <a:pPr marL="1143000" lvl="2" indent="-241300" algn="l" rtl="0">
              <a:lnSpc>
                <a:spcPct val="90000"/>
              </a:lnSpc>
              <a:spcBef>
                <a:spcPts val="1000"/>
              </a:spcBef>
              <a:spcAft>
                <a:spcPts val="0"/>
              </a:spcAft>
              <a:buClr>
                <a:srgbClr val="980000"/>
              </a:buClr>
              <a:buSzPts val="2000"/>
              <a:buChar char="•"/>
            </a:pPr>
            <a:r>
              <a:rPr lang="en-CA" sz="2400">
                <a:solidFill>
                  <a:srgbClr val="980000"/>
                </a:solidFill>
              </a:rPr>
              <a:t>Need to request “project access” from Toastmaster International.</a:t>
            </a:r>
            <a:r>
              <a:rPr lang="en-CA" sz="2600">
                <a:solidFill>
                  <a:srgbClr val="980000"/>
                </a:solidFill>
              </a:rPr>
              <a:t> </a:t>
            </a:r>
            <a:endParaRPr sz="2600">
              <a:solidFill>
                <a:srgbClr val="980000"/>
              </a:solidFill>
            </a:endParaRPr>
          </a:p>
          <a:p>
            <a:pPr marL="1143000" lvl="2" indent="-241300" algn="l" rtl="0">
              <a:lnSpc>
                <a:spcPct val="90000"/>
              </a:lnSpc>
              <a:spcBef>
                <a:spcPts val="1000"/>
              </a:spcBef>
              <a:spcAft>
                <a:spcPts val="0"/>
              </a:spcAft>
              <a:buClr>
                <a:srgbClr val="980000"/>
              </a:buClr>
              <a:buSzPts val="2000"/>
              <a:buChar char="•"/>
            </a:pPr>
            <a:r>
              <a:rPr lang="en-CA" sz="2200">
                <a:solidFill>
                  <a:srgbClr val="980000"/>
                </a:solidFill>
              </a:rPr>
              <a:t>Once a member has completed one path and three levels of another path, they can have this project added to their base camp account.  </a:t>
            </a:r>
            <a:endParaRPr sz="2200">
              <a:solidFill>
                <a:srgbClr val="980000"/>
              </a:solidFill>
            </a:endParaRPr>
          </a:p>
          <a:p>
            <a:pPr marL="1143000" lvl="2" indent="-241300" algn="l" rtl="0">
              <a:lnSpc>
                <a:spcPct val="90000"/>
              </a:lnSpc>
              <a:spcBef>
                <a:spcPts val="1000"/>
              </a:spcBef>
              <a:spcAft>
                <a:spcPts val="0"/>
              </a:spcAft>
              <a:buClr>
                <a:srgbClr val="980000"/>
              </a:buClr>
              <a:buSzPts val="2000"/>
              <a:buChar char="•"/>
            </a:pPr>
            <a:r>
              <a:rPr lang="en-CA" sz="2200">
                <a:solidFill>
                  <a:srgbClr val="980000"/>
                </a:solidFill>
              </a:rPr>
              <a:t>This request must be submitted to World Headquarters by phone or email. </a:t>
            </a:r>
            <a:endParaRPr sz="2200">
              <a:solidFill>
                <a:srgbClr val="980000"/>
              </a:solidFill>
            </a:endParaRPr>
          </a:p>
          <a:p>
            <a:pPr marL="1600200" lvl="3" indent="-254000" algn="l" rtl="0">
              <a:lnSpc>
                <a:spcPct val="90000"/>
              </a:lnSpc>
              <a:spcBef>
                <a:spcPts val="1000"/>
              </a:spcBef>
              <a:spcAft>
                <a:spcPts val="0"/>
              </a:spcAft>
              <a:buClr>
                <a:srgbClr val="980000"/>
              </a:buClr>
              <a:buSzPts val="2200"/>
              <a:buChar char="•"/>
            </a:pPr>
            <a:r>
              <a:rPr lang="en-CA" sz="2200" i="1">
                <a:solidFill>
                  <a:srgbClr val="980000"/>
                </a:solidFill>
              </a:rPr>
              <a:t>1-720-439-5050 or </a:t>
            </a:r>
            <a:r>
              <a:rPr lang="en-CA" sz="2200" i="1" u="sng">
                <a:solidFill>
                  <a:schemeClr val="hlink"/>
                </a:solidFill>
                <a:hlinkClick r:id="rId3"/>
              </a:rPr>
              <a:t>EducationProgram@toastmasters.org</a:t>
            </a:r>
            <a:r>
              <a:rPr lang="en-CA" sz="2200" i="1">
                <a:solidFill>
                  <a:srgbClr val="980000"/>
                </a:solidFill>
              </a:rPr>
              <a:t> </a:t>
            </a:r>
            <a:endParaRPr/>
          </a:p>
        </p:txBody>
      </p:sp>
      <p:sp>
        <p:nvSpPr>
          <p:cNvPr id="271" name="Google Shape;271;p16"/>
          <p:cNvSpPr txBox="1">
            <a:spLocks noGrp="1"/>
          </p:cNvSpPr>
          <p:nvPr>
            <p:ph type="title"/>
          </p:nvPr>
        </p:nvSpPr>
        <p:spPr>
          <a:xfrm>
            <a:off x="277934" y="295773"/>
            <a:ext cx="11647366" cy="6492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3333"/>
              </a:buClr>
              <a:buSzPts val="3600"/>
              <a:buNone/>
            </a:pPr>
            <a:r>
              <a:rPr lang="en-CA"/>
              <a:t>DTM</a:t>
            </a:r>
            <a:endParaRPr/>
          </a:p>
        </p:txBody>
      </p:sp>
      <p:sp>
        <p:nvSpPr>
          <p:cNvPr id="272" name="Google Shape;272;p16"/>
          <p:cNvSpPr/>
          <p:nvPr/>
        </p:nvSpPr>
        <p:spPr>
          <a:xfrm>
            <a:off x="10785341" y="6377561"/>
            <a:ext cx="73609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rgbClr val="8DDEFF"/>
                </a:solidFill>
                <a:latin typeface="Arial"/>
                <a:ea typeface="Arial"/>
                <a:cs typeface="Arial"/>
                <a:sym typeface="Arial"/>
              </a:rPr>
              <a:t>D106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23"/>
          <p:cNvPicPr preferRelativeResize="0">
            <a:picLocks noGrp="1"/>
          </p:cNvPicPr>
          <p:nvPr>
            <p:ph type="body" idx="1"/>
          </p:nvPr>
        </p:nvPicPr>
        <p:blipFill rotWithShape="1">
          <a:blip r:embed="rId3">
            <a:alphaModFix/>
          </a:blip>
          <a:srcRect/>
          <a:stretch/>
        </p:blipFill>
        <p:spPr>
          <a:xfrm>
            <a:off x="180708" y="1825624"/>
            <a:ext cx="11930011" cy="4940935"/>
          </a:xfrm>
          <a:prstGeom prst="rect">
            <a:avLst/>
          </a:prstGeom>
          <a:noFill/>
          <a:ln>
            <a:noFill/>
          </a:ln>
        </p:spPr>
      </p:pic>
      <p:sp>
        <p:nvSpPr>
          <p:cNvPr id="278" name="Google Shape;278;p23"/>
          <p:cNvSpPr txBox="1">
            <a:spLocks noGrp="1"/>
          </p:cNvSpPr>
          <p:nvPr>
            <p:ph type="title"/>
          </p:nvPr>
        </p:nvSpPr>
        <p:spPr>
          <a:xfrm>
            <a:off x="277934" y="295773"/>
            <a:ext cx="11647366" cy="6492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3333"/>
              </a:buClr>
              <a:buSzPts val="3600"/>
              <a:buNone/>
            </a:pPr>
            <a:r>
              <a:rPr lang="en-CA"/>
              <a:t>Distinguished Club Plan-DCP</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df1bbc2f71_1_0"/>
          <p:cNvSpPr txBox="1">
            <a:spLocks noGrp="1"/>
          </p:cNvSpPr>
          <p:nvPr>
            <p:ph type="title"/>
          </p:nvPr>
        </p:nvSpPr>
        <p:spPr>
          <a:xfrm>
            <a:off x="277934" y="295773"/>
            <a:ext cx="11647500" cy="64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CA"/>
              <a:t>Who should know about the DCP?</a:t>
            </a:r>
            <a:endParaRPr/>
          </a:p>
        </p:txBody>
      </p:sp>
      <p:sp>
        <p:nvSpPr>
          <p:cNvPr id="285" name="Google Shape;285;gdf1bbc2f71_1_0"/>
          <p:cNvSpPr txBox="1">
            <a:spLocks noGrp="1"/>
          </p:cNvSpPr>
          <p:nvPr>
            <p:ph type="body" idx="1"/>
          </p:nvPr>
        </p:nvSpPr>
        <p:spPr>
          <a:xfrm>
            <a:off x="277933" y="1520042"/>
            <a:ext cx="11647500" cy="43581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CA"/>
              <a:t>President?</a:t>
            </a:r>
            <a:endParaRPr/>
          </a:p>
          <a:p>
            <a:pPr marL="457200" lvl="0" indent="-342900" algn="l" rtl="0">
              <a:lnSpc>
                <a:spcPct val="90000"/>
              </a:lnSpc>
              <a:spcBef>
                <a:spcPts val="0"/>
              </a:spcBef>
              <a:spcAft>
                <a:spcPts val="0"/>
              </a:spcAft>
              <a:buSzPts val="1800"/>
              <a:buChar char="•"/>
            </a:pPr>
            <a:r>
              <a:rPr lang="en-CA"/>
              <a:t>VP of Education?</a:t>
            </a:r>
            <a:endParaRPr/>
          </a:p>
          <a:p>
            <a:pPr marL="457200" lvl="0" indent="-342900" algn="l" rtl="0">
              <a:lnSpc>
                <a:spcPct val="90000"/>
              </a:lnSpc>
              <a:spcBef>
                <a:spcPts val="0"/>
              </a:spcBef>
              <a:spcAft>
                <a:spcPts val="0"/>
              </a:spcAft>
              <a:buSzPts val="1800"/>
              <a:buChar char="•"/>
            </a:pPr>
            <a:r>
              <a:rPr lang="en-CA"/>
              <a:t>VP of Membership?</a:t>
            </a:r>
            <a:endParaRPr/>
          </a:p>
          <a:p>
            <a:pPr marL="457200" lvl="0" indent="-342900" algn="l" rtl="0">
              <a:lnSpc>
                <a:spcPct val="90000"/>
              </a:lnSpc>
              <a:spcBef>
                <a:spcPts val="0"/>
              </a:spcBef>
              <a:spcAft>
                <a:spcPts val="0"/>
              </a:spcAft>
              <a:buSzPts val="1800"/>
              <a:buChar char="•"/>
            </a:pPr>
            <a:r>
              <a:rPr lang="en-CA"/>
              <a:t>All Officers?</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n-CA"/>
              <a:t>If your club hasn’t regularly discussed the DCP, it’s a great topic to get onto your officer agenda early in the year! </a:t>
            </a:r>
            <a:endParaRPr/>
          </a:p>
          <a:p>
            <a:pPr marL="457200" lvl="0" indent="-342900" algn="l" rtl="0">
              <a:lnSpc>
                <a:spcPct val="90000"/>
              </a:lnSpc>
              <a:spcBef>
                <a:spcPts val="1000"/>
              </a:spcBef>
              <a:spcAft>
                <a:spcPts val="0"/>
              </a:spcAft>
              <a:buSzPts val="1800"/>
              <a:buChar char="-"/>
            </a:pPr>
            <a:r>
              <a:rPr lang="en-CA"/>
              <a:t>Your President can kick it off, </a:t>
            </a:r>
            <a:endParaRPr/>
          </a:p>
          <a:p>
            <a:pPr marL="457200" lvl="0" indent="-342900" algn="l" rtl="0">
              <a:lnSpc>
                <a:spcPct val="90000"/>
              </a:lnSpc>
              <a:spcBef>
                <a:spcPts val="0"/>
              </a:spcBef>
              <a:spcAft>
                <a:spcPts val="0"/>
              </a:spcAft>
              <a:buSzPts val="1800"/>
              <a:buChar char="-"/>
            </a:pPr>
            <a:r>
              <a:rPr lang="en-CA"/>
              <a:t>VPE can answer questions from members</a:t>
            </a:r>
            <a:endParaRPr/>
          </a:p>
          <a:p>
            <a:pPr marL="457200" lvl="0" indent="-342900" algn="l" rtl="0">
              <a:lnSpc>
                <a:spcPct val="90000"/>
              </a:lnSpc>
              <a:spcBef>
                <a:spcPts val="0"/>
              </a:spcBef>
              <a:spcAft>
                <a:spcPts val="0"/>
              </a:spcAft>
              <a:buSzPts val="1800"/>
              <a:buChar char="-"/>
            </a:pPr>
            <a:r>
              <a:rPr lang="en-CA"/>
              <a:t>But, all officers should know about the Club’s DCP plan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anim calcmode="lin" valueType="num">
                                      <p:cBhvr additive="base">
                                        <p:cTn id="7" dur="500"/>
                                        <p:tgtEl>
                                          <p:spTgt spid="28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285">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85">
                                            <p:txEl>
                                              <p:pRg st="1" end="1"/>
                                            </p:txEl>
                                          </p:spTgt>
                                        </p:tgtEl>
                                        <p:attrNameLst>
                                          <p:attrName>style.visibility</p:attrName>
                                        </p:attrNameLst>
                                      </p:cBhvr>
                                      <p:to>
                                        <p:strVal val="visible"/>
                                      </p:to>
                                    </p:set>
                                    <p:anim calcmode="lin" valueType="num">
                                      <p:cBhvr additive="base">
                                        <p:cTn id="13" dur="500"/>
                                        <p:tgtEl>
                                          <p:spTgt spid="285">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285">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85">
                                            <p:txEl>
                                              <p:pRg st="2" end="2"/>
                                            </p:txEl>
                                          </p:spTgt>
                                        </p:tgtEl>
                                        <p:attrNameLst>
                                          <p:attrName>style.visibility</p:attrName>
                                        </p:attrNameLst>
                                      </p:cBhvr>
                                      <p:to>
                                        <p:strVal val="visible"/>
                                      </p:to>
                                    </p:set>
                                    <p:anim calcmode="lin" valueType="num">
                                      <p:cBhvr additive="base">
                                        <p:cTn id="19" dur="500"/>
                                        <p:tgtEl>
                                          <p:spTgt spid="285">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285">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85">
                                            <p:txEl>
                                              <p:pRg st="3" end="3"/>
                                            </p:txEl>
                                          </p:spTgt>
                                        </p:tgtEl>
                                        <p:attrNameLst>
                                          <p:attrName>style.visibility</p:attrName>
                                        </p:attrNameLst>
                                      </p:cBhvr>
                                      <p:to>
                                        <p:strVal val="visible"/>
                                      </p:to>
                                    </p:set>
                                    <p:anim calcmode="lin" valueType="num">
                                      <p:cBhvr additive="base">
                                        <p:cTn id="25" dur="500"/>
                                        <p:tgtEl>
                                          <p:spTgt spid="285">
                                            <p:txEl>
                                              <p:pRg st="3" end="3"/>
                                            </p:txEl>
                                          </p:spTgt>
                                        </p:tgtEl>
                                        <p:attrNameLst>
                                          <p:attrName>ppt_w</p:attrName>
                                        </p:attrNameLst>
                                      </p:cBhvr>
                                      <p:tavLst>
                                        <p:tav tm="0">
                                          <p:val>
                                            <p:strVal val="0"/>
                                          </p:val>
                                        </p:tav>
                                        <p:tav tm="100000">
                                          <p:val>
                                            <p:strVal val="#ppt_w"/>
                                          </p:val>
                                        </p:tav>
                                      </p:tavLst>
                                    </p:anim>
                                    <p:anim calcmode="lin" valueType="num">
                                      <p:cBhvr additive="base">
                                        <p:cTn id="26" dur="500"/>
                                        <p:tgtEl>
                                          <p:spTgt spid="285">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85">
                                            <p:txEl>
                                              <p:pRg st="4" end="4"/>
                                            </p:txEl>
                                          </p:spTgt>
                                        </p:tgtEl>
                                        <p:attrNameLst>
                                          <p:attrName>style.visibility</p:attrName>
                                        </p:attrNameLst>
                                      </p:cBhvr>
                                      <p:to>
                                        <p:strVal val="visible"/>
                                      </p:to>
                                    </p:set>
                                    <p:anim calcmode="lin" valueType="num">
                                      <p:cBhvr additive="base">
                                        <p:cTn id="31" dur="500"/>
                                        <p:tgtEl>
                                          <p:spTgt spid="285">
                                            <p:txEl>
                                              <p:pRg st="4" end="4"/>
                                            </p:txEl>
                                          </p:spTgt>
                                        </p:tgtEl>
                                        <p:attrNameLst>
                                          <p:attrName>ppt_w</p:attrName>
                                        </p:attrNameLst>
                                      </p:cBhvr>
                                      <p:tavLst>
                                        <p:tav tm="0">
                                          <p:val>
                                            <p:strVal val="0"/>
                                          </p:val>
                                        </p:tav>
                                        <p:tav tm="100000">
                                          <p:val>
                                            <p:strVal val="#ppt_w"/>
                                          </p:val>
                                        </p:tav>
                                      </p:tavLst>
                                    </p:anim>
                                    <p:anim calcmode="lin" valueType="num">
                                      <p:cBhvr additive="base">
                                        <p:cTn id="32" dur="500"/>
                                        <p:tgtEl>
                                          <p:spTgt spid="285">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85">
                                            <p:txEl>
                                              <p:pRg st="5" end="5"/>
                                            </p:txEl>
                                          </p:spTgt>
                                        </p:tgtEl>
                                        <p:attrNameLst>
                                          <p:attrName>style.visibility</p:attrName>
                                        </p:attrNameLst>
                                      </p:cBhvr>
                                      <p:to>
                                        <p:strVal val="visible"/>
                                      </p:to>
                                    </p:set>
                                    <p:anim calcmode="lin" valueType="num">
                                      <p:cBhvr additive="base">
                                        <p:cTn id="37" dur="500"/>
                                        <p:tgtEl>
                                          <p:spTgt spid="285">
                                            <p:txEl>
                                              <p:pRg st="5" end="5"/>
                                            </p:txEl>
                                          </p:spTgt>
                                        </p:tgtEl>
                                        <p:attrNameLst>
                                          <p:attrName>ppt_w</p:attrName>
                                        </p:attrNameLst>
                                      </p:cBhvr>
                                      <p:tavLst>
                                        <p:tav tm="0">
                                          <p:val>
                                            <p:strVal val="0"/>
                                          </p:val>
                                        </p:tav>
                                        <p:tav tm="100000">
                                          <p:val>
                                            <p:strVal val="#ppt_w"/>
                                          </p:val>
                                        </p:tav>
                                      </p:tavLst>
                                    </p:anim>
                                    <p:anim calcmode="lin" valueType="num">
                                      <p:cBhvr additive="base">
                                        <p:cTn id="38" dur="500"/>
                                        <p:tgtEl>
                                          <p:spTgt spid="285">
                                            <p:txEl>
                                              <p:pRg st="5" end="5"/>
                                            </p:txEl>
                                          </p:spTgt>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285">
                                            <p:txEl>
                                              <p:pRg st="6" end="6"/>
                                            </p:txEl>
                                          </p:spTgt>
                                        </p:tgtEl>
                                        <p:attrNameLst>
                                          <p:attrName>style.visibility</p:attrName>
                                        </p:attrNameLst>
                                      </p:cBhvr>
                                      <p:to>
                                        <p:strVal val="visible"/>
                                      </p:to>
                                    </p:set>
                                    <p:anim calcmode="lin" valueType="num">
                                      <p:cBhvr additive="base">
                                        <p:cTn id="43" dur="500"/>
                                        <p:tgtEl>
                                          <p:spTgt spid="285">
                                            <p:txEl>
                                              <p:pRg st="6" end="6"/>
                                            </p:txEl>
                                          </p:spTgt>
                                        </p:tgtEl>
                                        <p:attrNameLst>
                                          <p:attrName>ppt_w</p:attrName>
                                        </p:attrNameLst>
                                      </p:cBhvr>
                                      <p:tavLst>
                                        <p:tav tm="0">
                                          <p:val>
                                            <p:strVal val="0"/>
                                          </p:val>
                                        </p:tav>
                                        <p:tav tm="100000">
                                          <p:val>
                                            <p:strVal val="#ppt_w"/>
                                          </p:val>
                                        </p:tav>
                                      </p:tavLst>
                                    </p:anim>
                                    <p:anim calcmode="lin" valueType="num">
                                      <p:cBhvr additive="base">
                                        <p:cTn id="44" dur="500"/>
                                        <p:tgtEl>
                                          <p:spTgt spid="285">
                                            <p:txEl>
                                              <p:pRg st="6" end="6"/>
                                            </p:txEl>
                                          </p:spTgt>
                                        </p:tgtEl>
                                        <p:attrNameLst>
                                          <p:attrName>ppt_h</p:attrName>
                                        </p:attrNameLst>
                                      </p:cBhvr>
                                      <p:tavLst>
                                        <p:tav tm="0">
                                          <p:val>
                                            <p:str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285">
                                            <p:txEl>
                                              <p:pRg st="7" end="7"/>
                                            </p:txEl>
                                          </p:spTgt>
                                        </p:tgtEl>
                                        <p:attrNameLst>
                                          <p:attrName>style.visibility</p:attrName>
                                        </p:attrNameLst>
                                      </p:cBhvr>
                                      <p:to>
                                        <p:strVal val="visible"/>
                                      </p:to>
                                    </p:set>
                                    <p:anim calcmode="lin" valueType="num">
                                      <p:cBhvr additive="base">
                                        <p:cTn id="49" dur="500"/>
                                        <p:tgtEl>
                                          <p:spTgt spid="285">
                                            <p:txEl>
                                              <p:pRg st="7" end="7"/>
                                            </p:txEl>
                                          </p:spTgt>
                                        </p:tgtEl>
                                        <p:attrNameLst>
                                          <p:attrName>ppt_w</p:attrName>
                                        </p:attrNameLst>
                                      </p:cBhvr>
                                      <p:tavLst>
                                        <p:tav tm="0">
                                          <p:val>
                                            <p:strVal val="0"/>
                                          </p:val>
                                        </p:tav>
                                        <p:tav tm="100000">
                                          <p:val>
                                            <p:strVal val="#ppt_w"/>
                                          </p:val>
                                        </p:tav>
                                      </p:tavLst>
                                    </p:anim>
                                    <p:anim calcmode="lin" valueType="num">
                                      <p:cBhvr additive="base">
                                        <p:cTn id="50" dur="500"/>
                                        <p:tgtEl>
                                          <p:spTgt spid="285">
                                            <p:txEl>
                                              <p:pRg st="7" end="7"/>
                                            </p:txEl>
                                          </p:spTgt>
                                        </p:tgtEl>
                                        <p:attrNameLst>
                                          <p:attrName>ppt_h</p:attrName>
                                        </p:attrNameLst>
                                      </p:cBhvr>
                                      <p:tavLst>
                                        <p:tav tm="0">
                                          <p:val>
                                            <p:str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285">
                                            <p:txEl>
                                              <p:pRg st="8" end="8"/>
                                            </p:txEl>
                                          </p:spTgt>
                                        </p:tgtEl>
                                        <p:attrNameLst>
                                          <p:attrName>style.visibility</p:attrName>
                                        </p:attrNameLst>
                                      </p:cBhvr>
                                      <p:to>
                                        <p:strVal val="visible"/>
                                      </p:to>
                                    </p:set>
                                    <p:anim calcmode="lin" valueType="num">
                                      <p:cBhvr additive="base">
                                        <p:cTn id="55" dur="500"/>
                                        <p:tgtEl>
                                          <p:spTgt spid="285">
                                            <p:txEl>
                                              <p:pRg st="8" end="8"/>
                                            </p:txEl>
                                          </p:spTgt>
                                        </p:tgtEl>
                                        <p:attrNameLst>
                                          <p:attrName>ppt_w</p:attrName>
                                        </p:attrNameLst>
                                      </p:cBhvr>
                                      <p:tavLst>
                                        <p:tav tm="0">
                                          <p:val>
                                            <p:strVal val="0"/>
                                          </p:val>
                                        </p:tav>
                                        <p:tav tm="100000">
                                          <p:val>
                                            <p:strVal val="#ppt_w"/>
                                          </p:val>
                                        </p:tav>
                                      </p:tavLst>
                                    </p:anim>
                                    <p:anim calcmode="lin" valueType="num">
                                      <p:cBhvr additive="base">
                                        <p:cTn id="56" dur="500"/>
                                        <p:tgtEl>
                                          <p:spTgt spid="285">
                                            <p:txEl>
                                              <p:pRg st="8" end="8"/>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18" descr="Text, letter, whiteboard&#10;&#10;Description automatically generated"/>
          <p:cNvPicPr preferRelativeResize="0">
            <a:picLocks noGrp="1"/>
          </p:cNvPicPr>
          <p:nvPr>
            <p:ph type="body" idx="1"/>
          </p:nvPr>
        </p:nvPicPr>
        <p:blipFill rotWithShape="1">
          <a:blip r:embed="rId3">
            <a:alphaModFix/>
          </a:blip>
          <a:srcRect/>
          <a:stretch/>
        </p:blipFill>
        <p:spPr>
          <a:xfrm>
            <a:off x="0" y="66675"/>
            <a:ext cx="12192000" cy="6104377"/>
          </a:xfrm>
          <a:prstGeom prst="rect">
            <a:avLst/>
          </a:prstGeom>
          <a:noFill/>
          <a:ln>
            <a:noFill/>
          </a:ln>
        </p:spPr>
      </p:pic>
      <p:sp>
        <p:nvSpPr>
          <p:cNvPr id="291" name="Google Shape;291;p18"/>
          <p:cNvSpPr/>
          <p:nvPr/>
        </p:nvSpPr>
        <p:spPr>
          <a:xfrm>
            <a:off x="10785341" y="6377561"/>
            <a:ext cx="73609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rgbClr val="8DDEFF"/>
                </a:solidFill>
                <a:latin typeface="Arial"/>
                <a:ea typeface="Arial"/>
                <a:cs typeface="Arial"/>
                <a:sym typeface="Arial"/>
              </a:rPr>
              <a:t>D106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9"/>
          <p:cNvSpPr txBox="1">
            <a:spLocks noGrp="1"/>
          </p:cNvSpPr>
          <p:nvPr>
            <p:ph type="title"/>
          </p:nvPr>
        </p:nvSpPr>
        <p:spPr>
          <a:xfrm>
            <a:off x="277934" y="295773"/>
            <a:ext cx="11647366" cy="6492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3333"/>
              </a:buClr>
              <a:buSzPts val="3600"/>
              <a:buNone/>
            </a:pPr>
            <a:r>
              <a:rPr lang="en-CA"/>
              <a:t>How do we become successful?</a:t>
            </a:r>
            <a:endParaRPr/>
          </a:p>
        </p:txBody>
      </p:sp>
      <p:sp>
        <p:nvSpPr>
          <p:cNvPr id="297" name="Google Shape;297;p19"/>
          <p:cNvSpPr txBox="1">
            <a:spLocks noGrp="1"/>
          </p:cNvSpPr>
          <p:nvPr>
            <p:ph type="body" idx="1"/>
          </p:nvPr>
        </p:nvSpPr>
        <p:spPr>
          <a:xfrm>
            <a:off x="277933" y="1520042"/>
            <a:ext cx="11647367" cy="435824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CA"/>
              <a:t>Have someone in the club act as a pathways mentor- this person can field questions and help participants. Spend 1-1 time with every new member.</a:t>
            </a:r>
            <a:endParaRPr/>
          </a:p>
          <a:p>
            <a:pPr marL="228600" lvl="0" indent="-228600" algn="l" rtl="0">
              <a:lnSpc>
                <a:spcPct val="90000"/>
              </a:lnSpc>
              <a:spcBef>
                <a:spcPts val="1000"/>
              </a:spcBef>
              <a:spcAft>
                <a:spcPts val="0"/>
              </a:spcAft>
              <a:buClr>
                <a:schemeClr val="dk1"/>
              </a:buClr>
              <a:buSzPts val="2800"/>
              <a:buChar char="•"/>
            </a:pPr>
            <a:r>
              <a:rPr lang="en-CA"/>
              <a:t>Have someone within the team to know how to access evaluations</a:t>
            </a:r>
            <a:endParaRPr/>
          </a:p>
          <a:p>
            <a:pPr marL="228600" lvl="0" indent="-228600" algn="l" rtl="0">
              <a:lnSpc>
                <a:spcPct val="90000"/>
              </a:lnSpc>
              <a:spcBef>
                <a:spcPts val="1000"/>
              </a:spcBef>
              <a:spcAft>
                <a:spcPts val="0"/>
              </a:spcAft>
              <a:buClr>
                <a:schemeClr val="dk1"/>
              </a:buClr>
              <a:buSzPts val="2800"/>
              <a:buChar char="•"/>
            </a:pPr>
            <a:r>
              <a:rPr lang="en-CA"/>
              <a:t>Prior to speech send out your evaluation. </a:t>
            </a:r>
            <a:endParaRPr/>
          </a:p>
          <a:p>
            <a:pPr marL="228600" lvl="0" indent="-228600" algn="l" rtl="0">
              <a:lnSpc>
                <a:spcPct val="90000"/>
              </a:lnSpc>
              <a:spcBef>
                <a:spcPts val="1000"/>
              </a:spcBef>
              <a:spcAft>
                <a:spcPts val="0"/>
              </a:spcAft>
              <a:buClr>
                <a:schemeClr val="dk1"/>
              </a:buClr>
              <a:buSzPts val="2800"/>
              <a:buChar char="•"/>
            </a:pPr>
            <a:r>
              <a:rPr lang="en-CA"/>
              <a:t>Exchange emails within your club.  </a:t>
            </a:r>
            <a:endParaRPr/>
          </a:p>
          <a:p>
            <a:pPr marL="228600" lvl="0" indent="-228600" algn="l" rtl="0">
              <a:lnSpc>
                <a:spcPct val="90000"/>
              </a:lnSpc>
              <a:spcBef>
                <a:spcPts val="1000"/>
              </a:spcBef>
              <a:spcAft>
                <a:spcPts val="0"/>
              </a:spcAft>
              <a:buClr>
                <a:schemeClr val="dk1"/>
              </a:buClr>
              <a:buSzPts val="2800"/>
              <a:buChar char="•"/>
            </a:pPr>
            <a:r>
              <a:rPr lang="en-CA"/>
              <a:t>Go in and practice!</a:t>
            </a:r>
            <a:endParaRPr/>
          </a:p>
          <a:p>
            <a:pPr marL="0" lvl="0" indent="0" algn="l" rtl="0">
              <a:lnSpc>
                <a:spcPct val="90000"/>
              </a:lnSpc>
              <a:spcBef>
                <a:spcPts val="1000"/>
              </a:spcBef>
              <a:spcAft>
                <a:spcPts val="0"/>
              </a:spcAft>
              <a:buClr>
                <a:schemeClr val="dk1"/>
              </a:buClr>
              <a:buSzPts val="2800"/>
              <a:buNone/>
            </a:pPr>
            <a:endParaRPr/>
          </a:p>
        </p:txBody>
      </p:sp>
      <p:sp>
        <p:nvSpPr>
          <p:cNvPr id="298" name="Google Shape;298;p19"/>
          <p:cNvSpPr/>
          <p:nvPr/>
        </p:nvSpPr>
        <p:spPr>
          <a:xfrm>
            <a:off x="10814300" y="6377561"/>
            <a:ext cx="73609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rgbClr val="8DDEFF"/>
                </a:solidFill>
                <a:latin typeface="Arial"/>
                <a:ea typeface="Arial"/>
                <a:cs typeface="Arial"/>
                <a:sym typeface="Arial"/>
              </a:rPr>
              <a:t>D106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
          <p:cNvPicPr preferRelativeResize="0"/>
          <p:nvPr/>
        </p:nvPicPr>
        <p:blipFill rotWithShape="1">
          <a:blip r:embed="rId3">
            <a:alphaModFix/>
          </a:blip>
          <a:srcRect/>
          <a:stretch/>
        </p:blipFill>
        <p:spPr>
          <a:xfrm>
            <a:off x="0" y="0"/>
            <a:ext cx="6986588" cy="6267450"/>
          </a:xfrm>
          <a:prstGeom prst="rect">
            <a:avLst/>
          </a:prstGeom>
          <a:noFill/>
          <a:ln>
            <a:noFill/>
          </a:ln>
        </p:spPr>
      </p:pic>
      <p:sp>
        <p:nvSpPr>
          <p:cNvPr id="179" name="Google Shape;179;p2"/>
          <p:cNvSpPr txBox="1"/>
          <p:nvPr/>
        </p:nvSpPr>
        <p:spPr>
          <a:xfrm>
            <a:off x="7124699" y="447675"/>
            <a:ext cx="4846663" cy="4467225"/>
          </a:xfrm>
          <a:prstGeom prst="rect">
            <a:avLst/>
          </a:prstGeom>
          <a:noFill/>
          <a:ln>
            <a:noFill/>
          </a:ln>
        </p:spPr>
        <p:txBody>
          <a:bodyPr spcFirstLastPara="1" wrap="square" lIns="45700" tIns="91425" rIns="0" bIns="0" anchor="t" anchorCtr="0">
            <a:noAutofit/>
          </a:bodyPr>
          <a:lstStyle/>
          <a:p>
            <a:pPr marL="0" marR="0" lvl="0" indent="0" algn="l" rtl="0">
              <a:lnSpc>
                <a:spcPct val="107000"/>
              </a:lnSpc>
              <a:spcBef>
                <a:spcPts val="0"/>
              </a:spcBef>
              <a:spcAft>
                <a:spcPts val="0"/>
              </a:spcAft>
              <a:buClr>
                <a:srgbClr val="000000"/>
              </a:buClr>
              <a:buSzPts val="2800"/>
              <a:buFont typeface="Arial"/>
              <a:buNone/>
            </a:pPr>
            <a:r>
              <a:rPr lang="en-CA" sz="2800" b="0" i="0" u="none" strike="noStrike" cap="none">
                <a:solidFill>
                  <a:schemeClr val="dk1"/>
                </a:solidFill>
                <a:latin typeface="Arial"/>
                <a:ea typeface="Arial"/>
                <a:cs typeface="Arial"/>
                <a:sym typeface="Arial"/>
              </a:rPr>
              <a:t>Poll Everywhere</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2000"/>
              <a:buFont typeface="Arial"/>
              <a:buNone/>
            </a:pPr>
            <a:r>
              <a:rPr lang="en-CA" sz="2000" b="0" i="0" u="none" strike="noStrike" cap="none">
                <a:solidFill>
                  <a:schemeClr val="dk1"/>
                </a:solidFill>
                <a:latin typeface="Arial"/>
                <a:ea typeface="Arial"/>
                <a:cs typeface="Arial"/>
                <a:sym typeface="Arial"/>
              </a:rPr>
              <a:t>Get out your device and go to in your browser </a:t>
            </a:r>
            <a:endParaRPr sz="1400" b="0" i="0" u="none" strike="noStrike" cap="none">
              <a:solidFill>
                <a:srgbClr val="00000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2800"/>
              <a:buFont typeface="Arial"/>
              <a:buNone/>
            </a:pPr>
            <a:r>
              <a:rPr lang="en-CA" sz="2800" b="0" i="1" u="none" strike="noStrike" cap="none">
                <a:solidFill>
                  <a:schemeClr val="dk1"/>
                </a:solidFill>
                <a:latin typeface="Arial"/>
                <a:ea typeface="Arial"/>
                <a:cs typeface="Arial"/>
                <a:sym typeface="Arial"/>
              </a:rPr>
              <a:t>PollEV.com/matthewville304</a:t>
            </a:r>
            <a:endParaRPr sz="2800" b="0" i="0" u="none" strike="noStrike" cap="none">
              <a:solidFill>
                <a:schemeClr val="dk1"/>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180" name="Google Shape;180;p2"/>
          <p:cNvSpPr txBox="1"/>
          <p:nvPr/>
        </p:nvSpPr>
        <p:spPr>
          <a:xfrm>
            <a:off x="8913838" y="6349089"/>
            <a:ext cx="305752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rgbClr val="8DDEFF"/>
                </a:solidFill>
                <a:latin typeface="Arial"/>
                <a:ea typeface="Arial"/>
                <a:cs typeface="Arial"/>
                <a:sym typeface="Arial"/>
              </a:rPr>
              <a:t>D106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
          <p:cNvSpPr txBox="1">
            <a:spLocks noGrp="1"/>
          </p:cNvSpPr>
          <p:nvPr>
            <p:ph type="title"/>
          </p:nvPr>
        </p:nvSpPr>
        <p:spPr>
          <a:xfrm>
            <a:off x="277934" y="295773"/>
            <a:ext cx="11647366" cy="6492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None/>
            </a:pPr>
            <a:r>
              <a:rPr lang="en-CA"/>
              <a:t>Old vs New</a:t>
            </a:r>
            <a:endParaRPr/>
          </a:p>
        </p:txBody>
      </p:sp>
      <p:sp>
        <p:nvSpPr>
          <p:cNvPr id="186" name="Google Shape;186;p3"/>
          <p:cNvSpPr txBox="1">
            <a:spLocks noGrp="1"/>
          </p:cNvSpPr>
          <p:nvPr>
            <p:ph type="body" idx="1"/>
          </p:nvPr>
        </p:nvSpPr>
        <p:spPr>
          <a:xfrm>
            <a:off x="277934" y="1535081"/>
            <a:ext cx="5641848" cy="4332319"/>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SzPct val="69498"/>
              <a:buNone/>
            </a:pPr>
            <a:r>
              <a:rPr lang="en-CA" b="1" u="sng"/>
              <a:t>Pathways	</a:t>
            </a:r>
            <a:endParaRPr b="1" u="sng"/>
          </a:p>
          <a:p>
            <a:pPr marL="228600" lvl="0" indent="-64135"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CA"/>
              <a:t>Over 300 competencies </a:t>
            </a:r>
            <a:endParaRPr/>
          </a:p>
          <a:p>
            <a:pPr marL="228600" lvl="0" indent="-228600" algn="l" rtl="0">
              <a:lnSpc>
                <a:spcPct val="90000"/>
              </a:lnSpc>
              <a:spcBef>
                <a:spcPts val="1000"/>
              </a:spcBef>
              <a:spcAft>
                <a:spcPts val="0"/>
              </a:spcAft>
              <a:buClr>
                <a:schemeClr val="dk1"/>
              </a:buClr>
              <a:buSzPct val="100000"/>
              <a:buChar char="•"/>
            </a:pPr>
            <a:r>
              <a:rPr lang="en-CA"/>
              <a:t>Cheaper</a:t>
            </a:r>
            <a:endParaRPr/>
          </a:p>
          <a:p>
            <a:pPr marL="228600" lvl="0" indent="-228600" algn="l" rtl="0">
              <a:lnSpc>
                <a:spcPct val="90000"/>
              </a:lnSpc>
              <a:spcBef>
                <a:spcPts val="1000"/>
              </a:spcBef>
              <a:spcAft>
                <a:spcPts val="0"/>
              </a:spcAft>
              <a:buClr>
                <a:schemeClr val="dk1"/>
              </a:buClr>
              <a:buSzPct val="100000"/>
              <a:buChar char="•"/>
            </a:pPr>
            <a:r>
              <a:rPr lang="en-CA"/>
              <a:t>You can access it anywhere</a:t>
            </a:r>
            <a:endParaRPr/>
          </a:p>
          <a:p>
            <a:pPr marL="228600" lvl="0" indent="-228600" algn="l" rtl="0">
              <a:lnSpc>
                <a:spcPct val="90000"/>
              </a:lnSpc>
              <a:spcBef>
                <a:spcPts val="1000"/>
              </a:spcBef>
              <a:spcAft>
                <a:spcPts val="0"/>
              </a:spcAft>
              <a:buClr>
                <a:schemeClr val="dk1"/>
              </a:buClr>
              <a:buSzPct val="100000"/>
              <a:buChar char="•"/>
            </a:pPr>
            <a:r>
              <a:rPr lang="en-CA"/>
              <a:t>Can print it or save it as a PDF on your computer</a:t>
            </a:r>
            <a:endParaRPr/>
          </a:p>
          <a:p>
            <a:pPr marL="228600" lvl="0" indent="-228600" algn="l" rtl="0">
              <a:lnSpc>
                <a:spcPct val="90000"/>
              </a:lnSpc>
              <a:spcBef>
                <a:spcPts val="1000"/>
              </a:spcBef>
              <a:spcAft>
                <a:spcPts val="0"/>
              </a:spcAft>
              <a:buClr>
                <a:schemeClr val="dk1"/>
              </a:buClr>
              <a:buSzPct val="100000"/>
              <a:buChar char="•"/>
            </a:pPr>
            <a:r>
              <a:rPr lang="en-CA"/>
              <a:t>Save trees</a:t>
            </a:r>
            <a:endParaRPr/>
          </a:p>
          <a:p>
            <a:pPr marL="228600" lvl="0" indent="-228600" algn="l" rtl="0">
              <a:lnSpc>
                <a:spcPct val="90000"/>
              </a:lnSpc>
              <a:spcBef>
                <a:spcPts val="1000"/>
              </a:spcBef>
              <a:spcAft>
                <a:spcPts val="0"/>
              </a:spcAft>
              <a:buClr>
                <a:schemeClr val="dk1"/>
              </a:buClr>
              <a:buSzPct val="100000"/>
              <a:buChar char="•"/>
            </a:pPr>
            <a:r>
              <a:rPr lang="en-CA"/>
              <a:t>Takes a little time to get use to, sometimes difficult to find evaluations</a:t>
            </a:r>
            <a:endParaRPr/>
          </a:p>
        </p:txBody>
      </p:sp>
      <p:sp>
        <p:nvSpPr>
          <p:cNvPr id="187" name="Google Shape;187;p3"/>
          <p:cNvSpPr txBox="1">
            <a:spLocks noGrp="1"/>
          </p:cNvSpPr>
          <p:nvPr>
            <p:ph type="body" idx="2"/>
          </p:nvPr>
        </p:nvSpPr>
        <p:spPr>
          <a:xfrm>
            <a:off x="6275268" y="1535081"/>
            <a:ext cx="5638800" cy="43323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CA" b="1" u="sng"/>
              <a:t>Old Educational </a:t>
            </a:r>
            <a:endParaRPr b="1" u="sng"/>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CA"/>
              <a:t>Print</a:t>
            </a:r>
            <a:endParaRPr/>
          </a:p>
          <a:p>
            <a:pPr marL="228600" lvl="0" indent="-228600" algn="l" rtl="0">
              <a:lnSpc>
                <a:spcPct val="90000"/>
              </a:lnSpc>
              <a:spcBef>
                <a:spcPts val="1000"/>
              </a:spcBef>
              <a:spcAft>
                <a:spcPts val="0"/>
              </a:spcAft>
              <a:buClr>
                <a:schemeClr val="dk1"/>
              </a:buClr>
              <a:buSzPts val="2800"/>
              <a:buChar char="•"/>
            </a:pPr>
            <a:r>
              <a:rPr lang="en-CA"/>
              <a:t>Something tangible </a:t>
            </a:r>
            <a:endParaRPr/>
          </a:p>
          <a:p>
            <a:pPr marL="228600" lvl="0" indent="-228600" algn="l" rtl="0">
              <a:lnSpc>
                <a:spcPct val="90000"/>
              </a:lnSpc>
              <a:spcBef>
                <a:spcPts val="1000"/>
              </a:spcBef>
              <a:spcAft>
                <a:spcPts val="0"/>
              </a:spcAft>
              <a:buClr>
                <a:schemeClr val="dk1"/>
              </a:buClr>
              <a:buSzPts val="2800"/>
              <a:buChar char="•"/>
            </a:pPr>
            <a:r>
              <a:rPr lang="en-CA"/>
              <a:t>Toastmasters International shipping, could take a while to get new book</a:t>
            </a:r>
            <a:endParaRPr/>
          </a:p>
        </p:txBody>
      </p:sp>
      <p:sp>
        <p:nvSpPr>
          <p:cNvPr id="188" name="Google Shape;188;p3"/>
          <p:cNvSpPr/>
          <p:nvPr/>
        </p:nvSpPr>
        <p:spPr>
          <a:xfrm>
            <a:off x="10280900" y="6457484"/>
            <a:ext cx="73609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rgbClr val="8DDEFF"/>
                </a:solidFill>
                <a:latin typeface="Arial"/>
                <a:ea typeface="Arial"/>
                <a:cs typeface="Arial"/>
                <a:sym typeface="Arial"/>
              </a:rPr>
              <a:t>D106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dec7d8f10d_0_32"/>
          <p:cNvSpPr txBox="1">
            <a:spLocks noGrp="1"/>
          </p:cNvSpPr>
          <p:nvPr>
            <p:ph type="title"/>
          </p:nvPr>
        </p:nvSpPr>
        <p:spPr>
          <a:xfrm>
            <a:off x="277934" y="295773"/>
            <a:ext cx="11647500" cy="64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endParaRPr/>
          </a:p>
        </p:txBody>
      </p:sp>
      <p:sp>
        <p:nvSpPr>
          <p:cNvPr id="195" name="Google Shape;195;gdec7d8f10d_0_32"/>
          <p:cNvSpPr txBox="1">
            <a:spLocks noGrp="1"/>
          </p:cNvSpPr>
          <p:nvPr>
            <p:ph type="body" idx="1"/>
          </p:nvPr>
        </p:nvSpPr>
        <p:spPr>
          <a:xfrm>
            <a:off x="277934" y="1535081"/>
            <a:ext cx="5641800" cy="4332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p:txBody>
      </p:sp>
      <p:sp>
        <p:nvSpPr>
          <p:cNvPr id="196" name="Google Shape;196;gdec7d8f10d_0_32"/>
          <p:cNvSpPr txBox="1">
            <a:spLocks noGrp="1"/>
          </p:cNvSpPr>
          <p:nvPr>
            <p:ph type="body" idx="2"/>
          </p:nvPr>
        </p:nvSpPr>
        <p:spPr>
          <a:xfrm>
            <a:off x="6275268" y="1535081"/>
            <a:ext cx="5638800" cy="4332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p:txBody>
      </p:sp>
      <p:pic>
        <p:nvPicPr>
          <p:cNvPr id="197" name="Google Shape;197;gdec7d8f10d_0_32"/>
          <p:cNvPicPr preferRelativeResize="0"/>
          <p:nvPr/>
        </p:nvPicPr>
        <p:blipFill rotWithShape="1">
          <a:blip r:embed="rId3">
            <a:alphaModFix/>
          </a:blip>
          <a:srcRect/>
          <a:stretch/>
        </p:blipFill>
        <p:spPr>
          <a:xfrm>
            <a:off x="0" y="28575"/>
            <a:ext cx="12192001" cy="5953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
          <p:cNvSpPr txBox="1">
            <a:spLocks noGrp="1"/>
          </p:cNvSpPr>
          <p:nvPr>
            <p:ph type="title"/>
          </p:nvPr>
        </p:nvSpPr>
        <p:spPr>
          <a:xfrm>
            <a:off x="277934" y="295773"/>
            <a:ext cx="11647366" cy="6492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3333"/>
              </a:buClr>
              <a:buSzPts val="3600"/>
              <a:buNone/>
            </a:pPr>
            <a:r>
              <a:rPr lang="en-CA"/>
              <a:t>What path works for me?</a:t>
            </a:r>
            <a:endParaRPr/>
          </a:p>
        </p:txBody>
      </p:sp>
      <p:sp>
        <p:nvSpPr>
          <p:cNvPr id="203" name="Google Shape;203;p4"/>
          <p:cNvSpPr txBox="1">
            <a:spLocks noGrp="1"/>
          </p:cNvSpPr>
          <p:nvPr>
            <p:ph type="body" idx="1"/>
          </p:nvPr>
        </p:nvSpPr>
        <p:spPr>
          <a:xfrm>
            <a:off x="277933" y="1520042"/>
            <a:ext cx="11647367" cy="435824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CA"/>
              <a:t>Go through the questionnaire once you sign into the webpage</a:t>
            </a:r>
            <a:endParaRPr/>
          </a:p>
          <a:p>
            <a:pPr marL="228600" lvl="0" indent="-228600" algn="l" rtl="0">
              <a:lnSpc>
                <a:spcPct val="90000"/>
              </a:lnSpc>
              <a:spcBef>
                <a:spcPts val="1000"/>
              </a:spcBef>
              <a:spcAft>
                <a:spcPts val="0"/>
              </a:spcAft>
              <a:buClr>
                <a:schemeClr val="dk1"/>
              </a:buClr>
              <a:buSzPts val="2800"/>
              <a:buChar char="•"/>
            </a:pPr>
            <a:r>
              <a:rPr lang="en-CA"/>
              <a:t>Pick which one you think best suits you</a:t>
            </a:r>
            <a:endParaRPr/>
          </a:p>
          <a:p>
            <a:pPr marL="228600" lvl="0" indent="-228600" algn="l" rtl="0">
              <a:lnSpc>
                <a:spcPct val="90000"/>
              </a:lnSpc>
              <a:spcBef>
                <a:spcPts val="1000"/>
              </a:spcBef>
              <a:spcAft>
                <a:spcPts val="0"/>
              </a:spcAft>
              <a:buClr>
                <a:schemeClr val="dk1"/>
              </a:buClr>
              <a:buSzPts val="2800"/>
              <a:buChar char="•"/>
            </a:pPr>
            <a:r>
              <a:rPr lang="en-CA"/>
              <a:t>Takes up to 24 hours to appear</a:t>
            </a:r>
            <a:endParaRPr/>
          </a:p>
          <a:p>
            <a:pPr marL="228600" lvl="0" indent="-228600" algn="l" rtl="0">
              <a:lnSpc>
                <a:spcPct val="90000"/>
              </a:lnSpc>
              <a:spcBef>
                <a:spcPts val="1000"/>
              </a:spcBef>
              <a:spcAft>
                <a:spcPts val="0"/>
              </a:spcAft>
              <a:buClr>
                <a:schemeClr val="dk1"/>
              </a:buClr>
              <a:buSzPts val="2800"/>
              <a:buChar char="•"/>
            </a:pPr>
            <a:r>
              <a:rPr lang="en-CA"/>
              <a:t>You can change it within 30 days if you don’t like it just by emailing </a:t>
            </a:r>
            <a:r>
              <a:rPr lang="en-CA" u="sng">
                <a:solidFill>
                  <a:schemeClr val="hlink"/>
                </a:solidFill>
                <a:hlinkClick r:id="rId3"/>
              </a:rPr>
              <a:t>education@toastmasters.org</a:t>
            </a:r>
            <a:endParaRPr/>
          </a:p>
          <a:p>
            <a:pPr marL="228600" lvl="0" indent="-228600" algn="l" rtl="0">
              <a:lnSpc>
                <a:spcPct val="90000"/>
              </a:lnSpc>
              <a:spcBef>
                <a:spcPts val="1000"/>
              </a:spcBef>
              <a:spcAft>
                <a:spcPts val="0"/>
              </a:spcAft>
              <a:buClr>
                <a:schemeClr val="dk1"/>
              </a:buClr>
              <a:buSzPts val="2800"/>
              <a:buChar char="•"/>
            </a:pPr>
            <a:r>
              <a:rPr lang="en-CA"/>
              <a:t>Use the navigator guide under pathways to help</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CA" i="1"/>
              <a:t>Note: Turn your pop-up blocker off </a:t>
            </a:r>
            <a:endParaRPr i="1"/>
          </a:p>
        </p:txBody>
      </p:sp>
      <p:sp>
        <p:nvSpPr>
          <p:cNvPr id="204" name="Google Shape;204;p4"/>
          <p:cNvSpPr/>
          <p:nvPr/>
        </p:nvSpPr>
        <p:spPr>
          <a:xfrm>
            <a:off x="10566650" y="6377561"/>
            <a:ext cx="73609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rgbClr val="8DDEFF"/>
                </a:solidFill>
                <a:latin typeface="Arial"/>
                <a:ea typeface="Arial"/>
                <a:cs typeface="Arial"/>
                <a:sym typeface="Arial"/>
              </a:rPr>
              <a:t>D106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9" descr="A picture containing arrow&#10;&#10;Description automatically generated"/>
          <p:cNvPicPr preferRelativeResize="0"/>
          <p:nvPr/>
        </p:nvPicPr>
        <p:blipFill rotWithShape="1">
          <a:blip r:embed="rId3">
            <a:alphaModFix/>
          </a:blip>
          <a:srcRect/>
          <a:stretch/>
        </p:blipFill>
        <p:spPr>
          <a:xfrm>
            <a:off x="1928325" y="0"/>
            <a:ext cx="7967174" cy="6107901"/>
          </a:xfrm>
          <a:prstGeom prst="rect">
            <a:avLst/>
          </a:prstGeom>
          <a:noFill/>
          <a:ln>
            <a:noFill/>
          </a:ln>
        </p:spPr>
      </p:pic>
      <p:sp>
        <p:nvSpPr>
          <p:cNvPr id="210" name="Google Shape;210;p9"/>
          <p:cNvSpPr/>
          <p:nvPr/>
        </p:nvSpPr>
        <p:spPr>
          <a:xfrm>
            <a:off x="10785341" y="6377561"/>
            <a:ext cx="73609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rgbClr val="8DDEFF"/>
                </a:solidFill>
                <a:latin typeface="Arial"/>
                <a:ea typeface="Arial"/>
                <a:cs typeface="Arial"/>
                <a:sym typeface="Arial"/>
              </a:rPr>
              <a:t>D106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txBox="1">
            <a:spLocks noGrp="1"/>
          </p:cNvSpPr>
          <p:nvPr>
            <p:ph type="title"/>
          </p:nvPr>
        </p:nvSpPr>
        <p:spPr>
          <a:xfrm>
            <a:off x="277934" y="295773"/>
            <a:ext cx="11647366" cy="6492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3333"/>
              </a:buClr>
              <a:buSzPts val="3600"/>
              <a:buNone/>
            </a:pPr>
            <a:endParaRPr/>
          </a:p>
        </p:txBody>
      </p:sp>
      <p:pic>
        <p:nvPicPr>
          <p:cNvPr id="216" name="Google Shape;216;p10" descr="A picture containing text&#10;&#10;Description automatically generated"/>
          <p:cNvPicPr preferRelativeResize="0">
            <a:picLocks noGrp="1"/>
          </p:cNvPicPr>
          <p:nvPr>
            <p:ph type="body" idx="1"/>
          </p:nvPr>
        </p:nvPicPr>
        <p:blipFill rotWithShape="1">
          <a:blip r:embed="rId3">
            <a:alphaModFix/>
          </a:blip>
          <a:srcRect/>
          <a:stretch/>
        </p:blipFill>
        <p:spPr>
          <a:xfrm>
            <a:off x="190825" y="0"/>
            <a:ext cx="5751600" cy="6858000"/>
          </a:xfrm>
          <a:prstGeom prst="rect">
            <a:avLst/>
          </a:prstGeom>
          <a:noFill/>
          <a:ln>
            <a:noFill/>
          </a:ln>
        </p:spPr>
      </p:pic>
      <p:sp>
        <p:nvSpPr>
          <p:cNvPr id="217" name="Google Shape;217;p10"/>
          <p:cNvSpPr/>
          <p:nvPr/>
        </p:nvSpPr>
        <p:spPr>
          <a:xfrm>
            <a:off x="10785341" y="6377561"/>
            <a:ext cx="73609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rgbClr val="8DDEFF"/>
                </a:solidFill>
                <a:latin typeface="Arial"/>
                <a:ea typeface="Arial"/>
                <a:cs typeface="Arial"/>
                <a:sym typeface="Arial"/>
              </a:rPr>
              <a:t>D106</a:t>
            </a:r>
            <a:endParaRPr sz="1400" b="0" i="0" u="none" strike="noStrike" cap="none">
              <a:solidFill>
                <a:srgbClr val="000000"/>
              </a:solidFill>
              <a:latin typeface="Arial"/>
              <a:ea typeface="Arial"/>
              <a:cs typeface="Arial"/>
              <a:sym typeface="Arial"/>
            </a:endParaRPr>
          </a:p>
        </p:txBody>
      </p:sp>
      <p:pic>
        <p:nvPicPr>
          <p:cNvPr id="218" name="Google Shape;218;p10"/>
          <p:cNvPicPr preferRelativeResize="0"/>
          <p:nvPr/>
        </p:nvPicPr>
        <p:blipFill rotWithShape="1">
          <a:blip r:embed="rId4">
            <a:alphaModFix/>
          </a:blip>
          <a:srcRect/>
          <a:stretch/>
        </p:blipFill>
        <p:spPr>
          <a:xfrm>
            <a:off x="6096000" y="577572"/>
            <a:ext cx="5944775" cy="2045257"/>
          </a:xfrm>
          <a:prstGeom prst="rect">
            <a:avLst/>
          </a:prstGeom>
          <a:noFill/>
          <a:ln>
            <a:noFill/>
          </a:ln>
        </p:spPr>
      </p:pic>
      <p:pic>
        <p:nvPicPr>
          <p:cNvPr id="219" name="Google Shape;219;p10"/>
          <p:cNvPicPr preferRelativeResize="0"/>
          <p:nvPr/>
        </p:nvPicPr>
        <p:blipFill rotWithShape="1">
          <a:blip r:embed="rId5">
            <a:alphaModFix/>
          </a:blip>
          <a:srcRect/>
          <a:stretch/>
        </p:blipFill>
        <p:spPr>
          <a:xfrm>
            <a:off x="6077112" y="2836163"/>
            <a:ext cx="5944775" cy="1185678"/>
          </a:xfrm>
          <a:prstGeom prst="rect">
            <a:avLst/>
          </a:prstGeom>
          <a:noFill/>
          <a:ln>
            <a:noFill/>
          </a:ln>
        </p:spPr>
      </p:pic>
      <p:pic>
        <p:nvPicPr>
          <p:cNvPr id="220" name="Google Shape;220;p10"/>
          <p:cNvPicPr preferRelativeResize="0"/>
          <p:nvPr/>
        </p:nvPicPr>
        <p:blipFill rotWithShape="1">
          <a:blip r:embed="rId6">
            <a:alphaModFix/>
          </a:blip>
          <a:srcRect/>
          <a:stretch/>
        </p:blipFill>
        <p:spPr>
          <a:xfrm>
            <a:off x="6192575" y="4235200"/>
            <a:ext cx="5751601" cy="11075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dbe577d8ea_0_0"/>
          <p:cNvSpPr txBox="1">
            <a:spLocks noGrp="1"/>
          </p:cNvSpPr>
          <p:nvPr>
            <p:ph type="title"/>
          </p:nvPr>
        </p:nvSpPr>
        <p:spPr>
          <a:xfrm>
            <a:off x="277934" y="295773"/>
            <a:ext cx="11647500" cy="64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CA"/>
              <a:t>Have you heard this before?</a:t>
            </a:r>
            <a:endParaRPr/>
          </a:p>
        </p:txBody>
      </p:sp>
      <p:sp>
        <p:nvSpPr>
          <p:cNvPr id="227" name="Google Shape;227;gdbe577d8ea_0_0"/>
          <p:cNvSpPr txBox="1">
            <a:spLocks noGrp="1"/>
          </p:cNvSpPr>
          <p:nvPr>
            <p:ph type="body" idx="1"/>
          </p:nvPr>
        </p:nvSpPr>
        <p:spPr>
          <a:xfrm>
            <a:off x="277925" y="1269000"/>
            <a:ext cx="11647500" cy="4609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rgbClr val="800000"/>
              </a:buClr>
              <a:buSzPts val="1800"/>
              <a:buChar char="-"/>
            </a:pPr>
            <a:r>
              <a:rPr lang="en-CA" b="1">
                <a:solidFill>
                  <a:srgbClr val="800000"/>
                </a:solidFill>
              </a:rPr>
              <a:t>“I’ve finished so much of the old education path, and want to get to the “meat and potatoes” of Pathways. Can I skip Level 1?”</a:t>
            </a:r>
            <a:endParaRPr b="1">
              <a:solidFill>
                <a:srgbClr val="800000"/>
              </a:solidFill>
            </a:endParaRPr>
          </a:p>
          <a:p>
            <a:pPr marL="0" lvl="0" indent="0" algn="l" rtl="0">
              <a:lnSpc>
                <a:spcPct val="90000"/>
              </a:lnSpc>
              <a:spcBef>
                <a:spcPts val="1000"/>
              </a:spcBef>
              <a:spcAft>
                <a:spcPts val="0"/>
              </a:spcAft>
              <a:buSzPts val="1800"/>
              <a:buNone/>
            </a:pPr>
            <a:endParaRPr/>
          </a:p>
          <a:p>
            <a:pPr marL="457200" lvl="0" indent="-342900" algn="l" rtl="0">
              <a:lnSpc>
                <a:spcPct val="90000"/>
              </a:lnSpc>
              <a:spcBef>
                <a:spcPts val="1000"/>
              </a:spcBef>
              <a:spcAft>
                <a:spcPts val="0"/>
              </a:spcAft>
              <a:buClr>
                <a:srgbClr val="004165"/>
              </a:buClr>
              <a:buSzPts val="1800"/>
              <a:buChar char="-"/>
            </a:pPr>
            <a:r>
              <a:rPr lang="en-CA"/>
              <a:t>Ask this question in return, </a:t>
            </a:r>
            <a:r>
              <a:rPr lang="en-CA" b="1">
                <a:solidFill>
                  <a:srgbClr val="004165"/>
                </a:solidFill>
              </a:rPr>
              <a:t>“how many CC (Competent Communicator) manuals have you completed? Level 1 is similar to this!” </a:t>
            </a:r>
            <a:endParaRPr b="1">
              <a:solidFill>
                <a:srgbClr val="004165"/>
              </a:solidFill>
            </a:endParaRPr>
          </a:p>
          <a:p>
            <a:pPr marL="0" lvl="0" indent="0" algn="l" rtl="0">
              <a:lnSpc>
                <a:spcPct val="90000"/>
              </a:lnSpc>
              <a:spcBef>
                <a:spcPts val="1000"/>
              </a:spcBef>
              <a:spcAft>
                <a:spcPts val="0"/>
              </a:spcAft>
              <a:buSzPts val="1800"/>
              <a:buNone/>
            </a:pPr>
            <a:endParaRPr/>
          </a:p>
          <a:p>
            <a:pPr marL="457200" lvl="0" indent="-342900" algn="l" rtl="0">
              <a:lnSpc>
                <a:spcPct val="90000"/>
              </a:lnSpc>
              <a:spcBef>
                <a:spcPts val="1000"/>
              </a:spcBef>
              <a:spcAft>
                <a:spcPts val="0"/>
              </a:spcAft>
              <a:buSzPts val="1800"/>
              <a:buChar char="-"/>
            </a:pPr>
            <a:r>
              <a:rPr lang="en-CA"/>
              <a:t>When ever you go through Level 1, incorporate aspects of the Path itself, why you chose it, etc. as an extra challenge. Have all of your members heard you give an Icebreaker before??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Effect transition="in" filter="fade">
                                      <p:cBhvr>
                                        <p:cTn id="7" dur="600"/>
                                        <p:tgtEl>
                                          <p:spTgt spid="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7">
                                            <p:txEl>
                                              <p:pRg st="1" end="1"/>
                                            </p:txEl>
                                          </p:spTgt>
                                        </p:tgtEl>
                                        <p:attrNameLst>
                                          <p:attrName>style.visibility</p:attrName>
                                        </p:attrNameLst>
                                      </p:cBhvr>
                                      <p:to>
                                        <p:strVal val="visible"/>
                                      </p:to>
                                    </p:set>
                                    <p:animEffect transition="in" filter="fade">
                                      <p:cBhvr>
                                        <p:cTn id="12" dur="600"/>
                                        <p:tgtEl>
                                          <p:spTgt spid="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7">
                                            <p:txEl>
                                              <p:pRg st="2" end="2"/>
                                            </p:txEl>
                                          </p:spTgt>
                                        </p:tgtEl>
                                        <p:attrNameLst>
                                          <p:attrName>style.visibility</p:attrName>
                                        </p:attrNameLst>
                                      </p:cBhvr>
                                      <p:to>
                                        <p:strVal val="visible"/>
                                      </p:to>
                                    </p:set>
                                    <p:animEffect transition="in" filter="fade">
                                      <p:cBhvr>
                                        <p:cTn id="17" dur="600"/>
                                        <p:tgtEl>
                                          <p:spTgt spid="2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7">
                                            <p:txEl>
                                              <p:pRg st="3" end="3"/>
                                            </p:txEl>
                                          </p:spTgt>
                                        </p:tgtEl>
                                        <p:attrNameLst>
                                          <p:attrName>style.visibility</p:attrName>
                                        </p:attrNameLst>
                                      </p:cBhvr>
                                      <p:to>
                                        <p:strVal val="visible"/>
                                      </p:to>
                                    </p:set>
                                    <p:animEffect transition="in" filter="fade">
                                      <p:cBhvr>
                                        <p:cTn id="22" dur="600"/>
                                        <p:tgtEl>
                                          <p:spTgt spid="2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7">
                                            <p:txEl>
                                              <p:pRg st="4" end="4"/>
                                            </p:txEl>
                                          </p:spTgt>
                                        </p:tgtEl>
                                        <p:attrNameLst>
                                          <p:attrName>style.visibility</p:attrName>
                                        </p:attrNameLst>
                                      </p:cBhvr>
                                      <p:to>
                                        <p:strVal val="visible"/>
                                      </p:to>
                                    </p:set>
                                    <p:animEffect transition="in" filter="fade">
                                      <p:cBhvr>
                                        <p:cTn id="27" dur="600"/>
                                        <p:tgtEl>
                                          <p:spTgt spid="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dec7d8f10d_0_9"/>
          <p:cNvSpPr txBox="1">
            <a:spLocks noGrp="1"/>
          </p:cNvSpPr>
          <p:nvPr>
            <p:ph type="title"/>
          </p:nvPr>
        </p:nvSpPr>
        <p:spPr>
          <a:xfrm>
            <a:off x="277934" y="295773"/>
            <a:ext cx="11647500" cy="64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endParaRPr/>
          </a:p>
        </p:txBody>
      </p:sp>
      <p:sp>
        <p:nvSpPr>
          <p:cNvPr id="234" name="Google Shape;234;gdec7d8f10d_0_9"/>
          <p:cNvSpPr txBox="1">
            <a:spLocks noGrp="1"/>
          </p:cNvSpPr>
          <p:nvPr>
            <p:ph type="body" idx="1"/>
          </p:nvPr>
        </p:nvSpPr>
        <p:spPr>
          <a:xfrm>
            <a:off x="277933" y="1520042"/>
            <a:ext cx="11647500" cy="4358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p:txBody>
      </p:sp>
      <p:pic>
        <p:nvPicPr>
          <p:cNvPr id="235" name="Google Shape;235;gdec7d8f10d_0_9"/>
          <p:cNvPicPr preferRelativeResize="0"/>
          <p:nvPr/>
        </p:nvPicPr>
        <p:blipFill rotWithShape="1">
          <a:blip r:embed="rId3">
            <a:alphaModFix/>
          </a:blip>
          <a:srcRect/>
          <a:stretch/>
        </p:blipFill>
        <p:spPr>
          <a:xfrm>
            <a:off x="266700" y="295775"/>
            <a:ext cx="11544300" cy="5679375"/>
          </a:xfrm>
          <a:prstGeom prst="rect">
            <a:avLst/>
          </a:prstGeom>
          <a:noFill/>
          <a:ln>
            <a:noFill/>
          </a:ln>
        </p:spPr>
      </p:pic>
    </p:spTree>
  </p:cSld>
  <p:clrMapOvr>
    <a:masterClrMapping/>
  </p:clrMapOvr>
</p:sld>
</file>

<file path=ppt/theme/theme1.xml><?xml version="1.0" encoding="utf-8"?>
<a:theme xmlns:a="http://schemas.openxmlformats.org/drawingml/2006/main" name="Toastmasters Theme Light Mode">
  <a:themeElements>
    <a:clrScheme name="Toastmasters Burgundy">
      <a:dk1>
        <a:srgbClr val="333333"/>
      </a:dk1>
      <a:lt1>
        <a:srgbClr val="FFFFFF"/>
      </a:lt1>
      <a:dk2>
        <a:srgbClr val="012838"/>
      </a:dk2>
      <a:lt2>
        <a:srgbClr val="F5F5F5"/>
      </a:lt2>
      <a:accent1>
        <a:srgbClr val="DBBFBC"/>
      </a:accent1>
      <a:accent2>
        <a:srgbClr val="C08D8C"/>
      </a:accent2>
      <a:accent3>
        <a:srgbClr val="A66164"/>
      </a:accent3>
      <a:accent4>
        <a:srgbClr val="8D3B44"/>
      </a:accent4>
      <a:accent5>
        <a:srgbClr val="772432"/>
      </a:accent5>
      <a:accent6>
        <a:srgbClr val="5C1F28"/>
      </a:accent6>
      <a:hlink>
        <a:srgbClr val="0248C2"/>
      </a:hlink>
      <a:folHlink>
        <a:srgbClr val="0248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1026</Words>
  <Application>Microsoft Office PowerPoint</Application>
  <PresentationFormat>Widescreen</PresentationFormat>
  <Paragraphs>117</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Open Sans</vt:lpstr>
      <vt:lpstr>Arial</vt:lpstr>
      <vt:lpstr>Open Sans SemiBold</vt:lpstr>
      <vt:lpstr>Calibri</vt:lpstr>
      <vt:lpstr>Toastmasters Theme Light Mode</vt:lpstr>
      <vt:lpstr>Pathways: How can we be Successful?</vt:lpstr>
      <vt:lpstr>PowerPoint Presentation</vt:lpstr>
      <vt:lpstr>Old vs New</vt:lpstr>
      <vt:lpstr>PowerPoint Presentation</vt:lpstr>
      <vt:lpstr>What path works for me?</vt:lpstr>
      <vt:lpstr>PowerPoint Presentation</vt:lpstr>
      <vt:lpstr>PowerPoint Presentation</vt:lpstr>
      <vt:lpstr>Have you heard this before?</vt:lpstr>
      <vt:lpstr>PowerPoint Presentation</vt:lpstr>
      <vt:lpstr>PowerPoint Presentation</vt:lpstr>
      <vt:lpstr>PowerPoint Presentation</vt:lpstr>
      <vt:lpstr>Level Approval Process - Important</vt:lpstr>
      <vt:lpstr>PowerPoint Presentation</vt:lpstr>
      <vt:lpstr>DTM</vt:lpstr>
      <vt:lpstr>Distinguished Club Plan-DCP</vt:lpstr>
      <vt:lpstr>Who should know about the DCP?</vt:lpstr>
      <vt:lpstr>PowerPoint Presentation</vt:lpstr>
      <vt:lpstr>How do we become successful?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How can we be Successful?</dc:title>
  <dc:creator>Matthew Villella</dc:creator>
  <cp:lastModifiedBy>Matthew Villella</cp:lastModifiedBy>
  <cp:revision>1</cp:revision>
  <dcterms:created xsi:type="dcterms:W3CDTF">2020-09-20T16:49:02Z</dcterms:created>
  <dcterms:modified xsi:type="dcterms:W3CDTF">2021-07-04T16:56:36Z</dcterms:modified>
</cp:coreProperties>
</file>