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1"/>
  </p:sldMasterIdLst>
  <p:notesMasterIdLst>
    <p:notesMasterId r:id="rId13"/>
  </p:notesMasterIdLst>
  <p:handoutMasterIdLst>
    <p:handoutMasterId r:id="rId14"/>
  </p:handoutMasterIdLst>
  <p:sldIdLst>
    <p:sldId id="275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6" r:id="rId10"/>
    <p:sldId id="284" r:id="rId11"/>
    <p:sldId id="287" r:id="rId12"/>
  </p:sldIdLst>
  <p:sldSz cx="20318413" cy="20318413"/>
  <p:notesSz cx="6858000" cy="9144000"/>
  <p:defaultTextStyle>
    <a:defPPr>
      <a:defRPr lang="en-US"/>
    </a:defPPr>
    <a:lvl1pPr marL="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A9B2B1"/>
    <a:srgbClr val="004165"/>
    <a:srgbClr val="772432"/>
    <a:srgbClr val="016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65850"/>
  </p:normalViewPr>
  <p:slideViewPr>
    <p:cSldViewPr snapToGrid="0" snapToObjects="1">
      <p:cViewPr varScale="1">
        <p:scale>
          <a:sx n="31" d="100"/>
          <a:sy n="31" d="100"/>
        </p:scale>
        <p:origin x="1882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 snapToGrid="0" snapToObjects="1">
      <p:cViewPr varScale="1">
        <p:scale>
          <a:sx n="128" d="100"/>
          <a:sy n="128" d="100"/>
        </p:scale>
        <p:origin x="176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3BD988E-78AB-EB46-84DE-B74D595CA6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26B9F7-B262-E445-B680-BC09A3E93D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6205F-09B1-EC48-8705-CE1CBB77318D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4D052B-1432-0C46-8A59-96E0D2BB26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C80B2E-B5D9-0049-8354-1E521F8814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61C9E-AF15-BC43-8206-322C6BC4C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661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82E8A-66DA-E846-864D-82E9E0157B09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FF732-D06D-9349-B9FC-C6A4F8BDF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39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Instructions for Windows users:</a:t>
            </a:r>
          </a:p>
          <a:p>
            <a:pPr marL="457200" indent="-457200">
              <a:buAutoNum type="arabicPeriod"/>
            </a:pPr>
            <a:r>
              <a:rPr lang="en-US" dirty="0"/>
              <a:t>Enable editing.</a:t>
            </a:r>
          </a:p>
          <a:p>
            <a:pPr marL="457200" indent="-457200">
              <a:buAutoNum type="arabicPeriod"/>
            </a:pPr>
            <a:r>
              <a:rPr lang="en-US" dirty="0"/>
              <a:t>Add your cover title to the slide.</a:t>
            </a:r>
          </a:p>
          <a:p>
            <a:pPr marL="457200" indent="-457200">
              <a:buAutoNum type="arabicPeriod"/>
            </a:pPr>
            <a:r>
              <a:rPr lang="en-US" dirty="0"/>
              <a:t>Click file, then Save As.</a:t>
            </a:r>
          </a:p>
          <a:p>
            <a:pPr marL="457200" indent="-457200">
              <a:buAutoNum type="arabicPeriod"/>
            </a:pPr>
            <a:r>
              <a:rPr lang="en-US" dirty="0"/>
              <a:t>Enter a file name and choose .jpg as the file type. Click save.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Instructions for Mac users (PowerPoint):</a:t>
            </a:r>
          </a:p>
          <a:p>
            <a:pPr marL="457200" indent="-457200">
              <a:buAutoNum type="arabicPeriod"/>
            </a:pPr>
            <a:r>
              <a:rPr lang="en-US" dirty="0"/>
              <a:t>Add your cover title to the slide.</a:t>
            </a:r>
          </a:p>
          <a:p>
            <a:pPr marL="457200" indent="-457200">
              <a:buAutoNum type="arabicPeriod"/>
            </a:pPr>
            <a:r>
              <a:rPr lang="en-US" dirty="0"/>
              <a:t>Click File, then Export, and choose the JPG file format. Click save.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Instructions for Mac users (Keynote):</a:t>
            </a:r>
          </a:p>
          <a:p>
            <a:pPr marL="457200" indent="-457200">
              <a:buAutoNum type="arabicPeriod"/>
            </a:pPr>
            <a:r>
              <a:rPr lang="en-US" dirty="0"/>
              <a:t>Add your cover title to the slide.</a:t>
            </a:r>
          </a:p>
          <a:p>
            <a:pPr marL="457200" indent="-457200">
              <a:buAutoNum type="arabicPeriod"/>
            </a:pPr>
            <a:r>
              <a:rPr lang="en-US" dirty="0"/>
              <a:t>Click File, then Export To, and select Images.</a:t>
            </a:r>
          </a:p>
          <a:p>
            <a:pPr marL="457200" indent="-457200">
              <a:buAutoNum type="arabicPeriod"/>
            </a:pPr>
            <a:r>
              <a:rPr lang="en-US" dirty="0"/>
              <a:t>Choose the JPEG file format, click next, enter a file name, and click Export.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FF732-D06D-9349-B9FC-C6A4F8BDF7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81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Instructions for Windows users:</a:t>
            </a:r>
          </a:p>
          <a:p>
            <a:pPr marL="457200" indent="-457200">
              <a:buAutoNum type="arabicPeriod"/>
            </a:pPr>
            <a:r>
              <a:rPr lang="en-US" dirty="0"/>
              <a:t>Enable editing.</a:t>
            </a:r>
          </a:p>
          <a:p>
            <a:pPr marL="457200" indent="-457200">
              <a:buAutoNum type="arabicPeriod"/>
            </a:pPr>
            <a:r>
              <a:rPr lang="en-US" dirty="0"/>
              <a:t>Add your cover title to the slide.</a:t>
            </a:r>
          </a:p>
          <a:p>
            <a:pPr marL="457200" indent="-457200">
              <a:buAutoNum type="arabicPeriod"/>
            </a:pPr>
            <a:r>
              <a:rPr lang="en-US" dirty="0"/>
              <a:t>Click file, then Save As.</a:t>
            </a:r>
          </a:p>
          <a:p>
            <a:pPr marL="457200" indent="-457200">
              <a:buAutoNum type="arabicPeriod"/>
            </a:pPr>
            <a:r>
              <a:rPr lang="en-US" dirty="0"/>
              <a:t>Enter a file name and choose .jpg as the file type. Click save.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Instructions for Mac users (PowerPoint):</a:t>
            </a:r>
          </a:p>
          <a:p>
            <a:pPr marL="457200" indent="-457200">
              <a:buAutoNum type="arabicPeriod"/>
            </a:pPr>
            <a:r>
              <a:rPr lang="en-US" dirty="0"/>
              <a:t>Add your cover title to the slide.</a:t>
            </a:r>
          </a:p>
          <a:p>
            <a:pPr marL="457200" indent="-457200">
              <a:buAutoNum type="arabicPeriod"/>
            </a:pPr>
            <a:r>
              <a:rPr lang="en-US" dirty="0"/>
              <a:t>Click File, then Export, and choose the JPG file format. Click save.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Instructions for Mac users (Keynote):</a:t>
            </a:r>
          </a:p>
          <a:p>
            <a:pPr marL="457200" indent="-457200">
              <a:buAutoNum type="arabicPeriod"/>
            </a:pPr>
            <a:r>
              <a:rPr lang="en-US" dirty="0"/>
              <a:t>Add your cover title to the slide.</a:t>
            </a:r>
          </a:p>
          <a:p>
            <a:pPr marL="457200" indent="-457200">
              <a:buAutoNum type="arabicPeriod"/>
            </a:pPr>
            <a:r>
              <a:rPr lang="en-US" dirty="0"/>
              <a:t>Click File, then Export To, and select Images.</a:t>
            </a:r>
          </a:p>
          <a:p>
            <a:pPr marL="457200" indent="-457200">
              <a:buAutoNum type="arabicPeriod"/>
            </a:pPr>
            <a:r>
              <a:rPr lang="en-US" dirty="0"/>
              <a:t>Choose the JPEG file format, click next, enter a file name, and click Export.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FF732-D06D-9349-B9FC-C6A4F8BDF7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16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Instructions for Windows users:</a:t>
            </a:r>
          </a:p>
          <a:p>
            <a:pPr marL="457200" indent="-457200">
              <a:buAutoNum type="arabicPeriod"/>
            </a:pPr>
            <a:r>
              <a:rPr lang="en-US" dirty="0"/>
              <a:t>Enable editing.</a:t>
            </a:r>
          </a:p>
          <a:p>
            <a:pPr marL="457200" indent="-457200">
              <a:buAutoNum type="arabicPeriod"/>
            </a:pPr>
            <a:r>
              <a:rPr lang="en-US" dirty="0"/>
              <a:t>Add your cover title to the slide.</a:t>
            </a:r>
          </a:p>
          <a:p>
            <a:pPr marL="457200" indent="-457200">
              <a:buAutoNum type="arabicPeriod"/>
            </a:pPr>
            <a:r>
              <a:rPr lang="en-US" dirty="0"/>
              <a:t>Click file, then Save As.</a:t>
            </a:r>
          </a:p>
          <a:p>
            <a:pPr marL="457200" indent="-457200">
              <a:buAutoNum type="arabicPeriod"/>
            </a:pPr>
            <a:r>
              <a:rPr lang="en-US" dirty="0"/>
              <a:t>Enter a file name and choose .jpg as the file type. Click save.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Instructions for Mac users (PowerPoint):</a:t>
            </a:r>
          </a:p>
          <a:p>
            <a:pPr marL="457200" indent="-457200">
              <a:buAutoNum type="arabicPeriod"/>
            </a:pPr>
            <a:r>
              <a:rPr lang="en-US" dirty="0"/>
              <a:t>Add your cover title to the slide.</a:t>
            </a:r>
          </a:p>
          <a:p>
            <a:pPr marL="457200" indent="-457200">
              <a:buAutoNum type="arabicPeriod"/>
            </a:pPr>
            <a:r>
              <a:rPr lang="en-US" dirty="0"/>
              <a:t>Click File, then Export, and choose the JPG file format. Click save.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Instructions for Mac users (Keynote):</a:t>
            </a:r>
          </a:p>
          <a:p>
            <a:pPr marL="457200" indent="-457200">
              <a:buAutoNum type="arabicPeriod"/>
            </a:pPr>
            <a:r>
              <a:rPr lang="en-US" dirty="0"/>
              <a:t>Add your cover title to the slide.</a:t>
            </a:r>
          </a:p>
          <a:p>
            <a:pPr marL="457200" indent="-457200">
              <a:buAutoNum type="arabicPeriod"/>
            </a:pPr>
            <a:r>
              <a:rPr lang="en-US" dirty="0"/>
              <a:t>Click File, then Export To, and select Images.</a:t>
            </a:r>
          </a:p>
          <a:p>
            <a:pPr marL="457200" indent="-457200">
              <a:buAutoNum type="arabicPeriod"/>
            </a:pPr>
            <a:r>
              <a:rPr lang="en-US" dirty="0"/>
              <a:t>Choose the JPEG file format, click next, enter a file name, and click Export.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FF732-D06D-9349-B9FC-C6A4F8BDF7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53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Instructions for Windows users:</a:t>
            </a:r>
          </a:p>
          <a:p>
            <a:pPr marL="457200" indent="-457200">
              <a:buAutoNum type="arabicPeriod"/>
            </a:pPr>
            <a:r>
              <a:rPr lang="en-US" dirty="0"/>
              <a:t>Enable editing.</a:t>
            </a:r>
          </a:p>
          <a:p>
            <a:pPr marL="457200" indent="-457200">
              <a:buAutoNum type="arabicPeriod"/>
            </a:pPr>
            <a:r>
              <a:rPr lang="en-US" dirty="0"/>
              <a:t>Add your cover title to the slide.</a:t>
            </a:r>
          </a:p>
          <a:p>
            <a:pPr marL="457200" indent="-457200">
              <a:buAutoNum type="arabicPeriod"/>
            </a:pPr>
            <a:r>
              <a:rPr lang="en-US" dirty="0"/>
              <a:t>Click file, then Save As.</a:t>
            </a:r>
          </a:p>
          <a:p>
            <a:pPr marL="457200" indent="-457200">
              <a:buAutoNum type="arabicPeriod"/>
            </a:pPr>
            <a:r>
              <a:rPr lang="en-US" dirty="0"/>
              <a:t>Enter a file name and choose .jpg as the file type. Click save.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Instructions for Mac users (PowerPoint):</a:t>
            </a:r>
          </a:p>
          <a:p>
            <a:pPr marL="457200" indent="-457200">
              <a:buAutoNum type="arabicPeriod"/>
            </a:pPr>
            <a:r>
              <a:rPr lang="en-US" dirty="0"/>
              <a:t>Add your cover title to the slide.</a:t>
            </a:r>
          </a:p>
          <a:p>
            <a:pPr marL="457200" indent="-457200">
              <a:buAutoNum type="arabicPeriod"/>
            </a:pPr>
            <a:r>
              <a:rPr lang="en-US" dirty="0"/>
              <a:t>Click File, then Export, and choose the JPG file format. Click save.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Instructions for Mac users (Keynote):</a:t>
            </a:r>
          </a:p>
          <a:p>
            <a:pPr marL="457200" indent="-457200">
              <a:buAutoNum type="arabicPeriod"/>
            </a:pPr>
            <a:r>
              <a:rPr lang="en-US" dirty="0"/>
              <a:t>Add your cover title to the slide.</a:t>
            </a:r>
          </a:p>
          <a:p>
            <a:pPr marL="457200" indent="-457200">
              <a:buAutoNum type="arabicPeriod"/>
            </a:pPr>
            <a:r>
              <a:rPr lang="en-US" dirty="0"/>
              <a:t>Click File, then Export To, and select Images.</a:t>
            </a:r>
          </a:p>
          <a:p>
            <a:pPr marL="457200" indent="-457200">
              <a:buAutoNum type="arabicPeriod"/>
            </a:pPr>
            <a:r>
              <a:rPr lang="en-US" dirty="0"/>
              <a:t>Choose the JPEG file format, click next, enter a file name, and click Export.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FF732-D06D-9349-B9FC-C6A4F8BDF7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45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Instructions for Windows users:</a:t>
            </a:r>
          </a:p>
          <a:p>
            <a:pPr marL="457200" indent="-457200">
              <a:buAutoNum type="arabicPeriod"/>
            </a:pPr>
            <a:r>
              <a:rPr lang="en-US" dirty="0"/>
              <a:t>Enable editing.</a:t>
            </a:r>
          </a:p>
          <a:p>
            <a:pPr marL="457200" indent="-457200">
              <a:buAutoNum type="arabicPeriod"/>
            </a:pPr>
            <a:r>
              <a:rPr lang="en-US" dirty="0"/>
              <a:t>Add your cover title to the slide.</a:t>
            </a:r>
          </a:p>
          <a:p>
            <a:pPr marL="457200" indent="-457200">
              <a:buAutoNum type="arabicPeriod"/>
            </a:pPr>
            <a:r>
              <a:rPr lang="en-US" dirty="0"/>
              <a:t>Click file, then Save As.</a:t>
            </a:r>
          </a:p>
          <a:p>
            <a:pPr marL="457200" indent="-457200">
              <a:buAutoNum type="arabicPeriod"/>
            </a:pPr>
            <a:r>
              <a:rPr lang="en-US" dirty="0"/>
              <a:t>Enter a file name and choose .jpg as the file type. Click save.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Instructions for Mac users (PowerPoint):</a:t>
            </a:r>
          </a:p>
          <a:p>
            <a:pPr marL="457200" indent="-457200">
              <a:buAutoNum type="arabicPeriod"/>
            </a:pPr>
            <a:r>
              <a:rPr lang="en-US" dirty="0"/>
              <a:t>Add your cover title to the slide.</a:t>
            </a:r>
          </a:p>
          <a:p>
            <a:pPr marL="457200" indent="-457200">
              <a:buAutoNum type="arabicPeriod"/>
            </a:pPr>
            <a:r>
              <a:rPr lang="en-US" dirty="0"/>
              <a:t>Click File, then Export, and choose the JPG file format. Click save.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Instructions for Mac users (Keynote):</a:t>
            </a:r>
          </a:p>
          <a:p>
            <a:pPr marL="457200" indent="-457200">
              <a:buAutoNum type="arabicPeriod"/>
            </a:pPr>
            <a:r>
              <a:rPr lang="en-US" dirty="0"/>
              <a:t>Add your cover title to the slide.</a:t>
            </a:r>
          </a:p>
          <a:p>
            <a:pPr marL="457200" indent="-457200">
              <a:buAutoNum type="arabicPeriod"/>
            </a:pPr>
            <a:r>
              <a:rPr lang="en-US" dirty="0"/>
              <a:t>Click File, then Export To, and select Images.</a:t>
            </a:r>
          </a:p>
          <a:p>
            <a:pPr marL="457200" indent="-457200">
              <a:buAutoNum type="arabicPeriod"/>
            </a:pPr>
            <a:r>
              <a:rPr lang="en-US" dirty="0"/>
              <a:t>Choose the JPEG file format, click next, enter a file name, and click Export.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FF732-D06D-9349-B9FC-C6A4F8BDF7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84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Instructions for Windows users:</a:t>
            </a:r>
          </a:p>
          <a:p>
            <a:pPr marL="457200" indent="-457200">
              <a:buAutoNum type="arabicPeriod"/>
            </a:pPr>
            <a:r>
              <a:rPr lang="en-US" dirty="0"/>
              <a:t>Enable editing.</a:t>
            </a:r>
          </a:p>
          <a:p>
            <a:pPr marL="457200" indent="-457200">
              <a:buAutoNum type="arabicPeriod"/>
            </a:pPr>
            <a:r>
              <a:rPr lang="en-US" dirty="0"/>
              <a:t>Add your cover title to the slide.</a:t>
            </a:r>
          </a:p>
          <a:p>
            <a:pPr marL="457200" indent="-457200">
              <a:buAutoNum type="arabicPeriod"/>
            </a:pPr>
            <a:r>
              <a:rPr lang="en-US" dirty="0"/>
              <a:t>Click file, then Save As.</a:t>
            </a:r>
          </a:p>
          <a:p>
            <a:pPr marL="457200" indent="-457200">
              <a:buAutoNum type="arabicPeriod"/>
            </a:pPr>
            <a:r>
              <a:rPr lang="en-US" dirty="0"/>
              <a:t>Enter a file name and choose .jpg as the file type. Click save.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Instructions for Mac users (PowerPoint):</a:t>
            </a:r>
          </a:p>
          <a:p>
            <a:pPr marL="457200" indent="-457200">
              <a:buAutoNum type="arabicPeriod"/>
            </a:pPr>
            <a:r>
              <a:rPr lang="en-US" dirty="0"/>
              <a:t>Add your cover title to the slide.</a:t>
            </a:r>
          </a:p>
          <a:p>
            <a:pPr marL="457200" indent="-457200">
              <a:buAutoNum type="arabicPeriod"/>
            </a:pPr>
            <a:r>
              <a:rPr lang="en-US" dirty="0"/>
              <a:t>Click File, then Export, and choose the JPG file format. Click save.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Instructions for Mac users (Keynote):</a:t>
            </a:r>
          </a:p>
          <a:p>
            <a:pPr marL="457200" indent="-457200">
              <a:buAutoNum type="arabicPeriod"/>
            </a:pPr>
            <a:r>
              <a:rPr lang="en-US" dirty="0"/>
              <a:t>Add your cover title to the slide.</a:t>
            </a:r>
          </a:p>
          <a:p>
            <a:pPr marL="457200" indent="-457200">
              <a:buAutoNum type="arabicPeriod"/>
            </a:pPr>
            <a:r>
              <a:rPr lang="en-US" dirty="0"/>
              <a:t>Click File, then Export To, and select Images.</a:t>
            </a:r>
          </a:p>
          <a:p>
            <a:pPr marL="457200" indent="-457200">
              <a:buAutoNum type="arabicPeriod"/>
            </a:pPr>
            <a:r>
              <a:rPr lang="en-US" dirty="0"/>
              <a:t>Choose the JPEG file format, click next, enter a file name, and click Export.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FF732-D06D-9349-B9FC-C6A4F8BDF7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324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Instructions for Windows users:</a:t>
            </a:r>
          </a:p>
          <a:p>
            <a:pPr marL="457200" indent="-457200">
              <a:buAutoNum type="arabicPeriod"/>
            </a:pPr>
            <a:r>
              <a:rPr lang="en-US" dirty="0"/>
              <a:t>Enable editing.</a:t>
            </a:r>
          </a:p>
          <a:p>
            <a:pPr marL="457200" indent="-457200">
              <a:buAutoNum type="arabicPeriod"/>
            </a:pPr>
            <a:r>
              <a:rPr lang="en-US" dirty="0"/>
              <a:t>Add your cover title to the slide.</a:t>
            </a:r>
          </a:p>
          <a:p>
            <a:pPr marL="457200" indent="-457200">
              <a:buAutoNum type="arabicPeriod"/>
            </a:pPr>
            <a:r>
              <a:rPr lang="en-US" dirty="0"/>
              <a:t>Click file, then Save As.</a:t>
            </a:r>
          </a:p>
          <a:p>
            <a:pPr marL="457200" indent="-457200">
              <a:buAutoNum type="arabicPeriod"/>
            </a:pPr>
            <a:r>
              <a:rPr lang="en-US" dirty="0"/>
              <a:t>Enter a file name and choose .jpg as the file type. Click save.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Instructions for Mac users (PowerPoint):</a:t>
            </a:r>
          </a:p>
          <a:p>
            <a:pPr marL="457200" indent="-457200">
              <a:buAutoNum type="arabicPeriod"/>
            </a:pPr>
            <a:r>
              <a:rPr lang="en-US" dirty="0"/>
              <a:t>Add your cover title to the slide.</a:t>
            </a:r>
          </a:p>
          <a:p>
            <a:pPr marL="457200" indent="-457200">
              <a:buAutoNum type="arabicPeriod"/>
            </a:pPr>
            <a:r>
              <a:rPr lang="en-US" dirty="0"/>
              <a:t>Click File, then Export, and choose the JPG file format. Click save.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Instructions for Mac users (Keynote):</a:t>
            </a:r>
          </a:p>
          <a:p>
            <a:pPr marL="457200" indent="-457200">
              <a:buAutoNum type="arabicPeriod"/>
            </a:pPr>
            <a:r>
              <a:rPr lang="en-US" dirty="0"/>
              <a:t>Add your cover title to the slide.</a:t>
            </a:r>
          </a:p>
          <a:p>
            <a:pPr marL="457200" indent="-457200">
              <a:buAutoNum type="arabicPeriod"/>
            </a:pPr>
            <a:r>
              <a:rPr lang="en-US" dirty="0"/>
              <a:t>Click File, then Export To, and select Images.</a:t>
            </a:r>
          </a:p>
          <a:p>
            <a:pPr marL="457200" indent="-457200">
              <a:buAutoNum type="arabicPeriod"/>
            </a:pPr>
            <a:r>
              <a:rPr lang="en-US" dirty="0"/>
              <a:t>Choose the JPEG file format, click next, enter a file name, and click Export.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FF732-D06D-9349-B9FC-C6A4F8BDF7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4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Instructions for Windows users:</a:t>
            </a:r>
          </a:p>
          <a:p>
            <a:pPr marL="457200" indent="-457200">
              <a:buAutoNum type="arabicPeriod"/>
            </a:pPr>
            <a:r>
              <a:rPr lang="en-US" dirty="0"/>
              <a:t>Enable editing.</a:t>
            </a:r>
          </a:p>
          <a:p>
            <a:pPr marL="457200" indent="-457200">
              <a:buAutoNum type="arabicPeriod"/>
            </a:pPr>
            <a:r>
              <a:rPr lang="en-US" dirty="0"/>
              <a:t>Add your cover title to the slide.</a:t>
            </a:r>
          </a:p>
          <a:p>
            <a:pPr marL="457200" indent="-457200">
              <a:buAutoNum type="arabicPeriod"/>
            </a:pPr>
            <a:r>
              <a:rPr lang="en-US" dirty="0"/>
              <a:t>Click file, then Save As.</a:t>
            </a:r>
          </a:p>
          <a:p>
            <a:pPr marL="457200" indent="-457200">
              <a:buAutoNum type="arabicPeriod"/>
            </a:pPr>
            <a:r>
              <a:rPr lang="en-US" dirty="0"/>
              <a:t>Enter a file name and choose .jpg as the file type. Click save.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Instructions for Mac users (PowerPoint):</a:t>
            </a:r>
          </a:p>
          <a:p>
            <a:pPr marL="457200" indent="-457200">
              <a:buAutoNum type="arabicPeriod"/>
            </a:pPr>
            <a:r>
              <a:rPr lang="en-US" dirty="0"/>
              <a:t>Add your cover title to the slide.</a:t>
            </a:r>
          </a:p>
          <a:p>
            <a:pPr marL="457200" indent="-457200">
              <a:buAutoNum type="arabicPeriod"/>
            </a:pPr>
            <a:r>
              <a:rPr lang="en-US" dirty="0"/>
              <a:t>Click File, then Export, and choose the JPG file format. Click save.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Instructions for Mac users (Keynote):</a:t>
            </a:r>
          </a:p>
          <a:p>
            <a:pPr marL="457200" indent="-457200">
              <a:buAutoNum type="arabicPeriod"/>
            </a:pPr>
            <a:r>
              <a:rPr lang="en-US" dirty="0"/>
              <a:t>Add your cover title to the slide.</a:t>
            </a:r>
          </a:p>
          <a:p>
            <a:pPr marL="457200" indent="-457200">
              <a:buAutoNum type="arabicPeriod"/>
            </a:pPr>
            <a:r>
              <a:rPr lang="en-US" dirty="0"/>
              <a:t>Click File, then Export To, and select Images.</a:t>
            </a:r>
          </a:p>
          <a:p>
            <a:pPr marL="457200" indent="-457200">
              <a:buAutoNum type="arabicPeriod"/>
            </a:pPr>
            <a:r>
              <a:rPr lang="en-US" dirty="0"/>
              <a:t>Choose the JPEG file format, click next, enter a file name, and click Export.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FF732-D06D-9349-B9FC-C6A4F8BDF7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09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Instructions for Windows users:</a:t>
            </a:r>
          </a:p>
          <a:p>
            <a:pPr marL="457200" indent="-457200">
              <a:buAutoNum type="arabicPeriod"/>
            </a:pPr>
            <a:r>
              <a:rPr lang="en-US" dirty="0"/>
              <a:t>Enable editing.</a:t>
            </a:r>
          </a:p>
          <a:p>
            <a:pPr marL="457200" indent="-457200">
              <a:buAutoNum type="arabicPeriod"/>
            </a:pPr>
            <a:r>
              <a:rPr lang="en-US" dirty="0"/>
              <a:t>Add your cover title to the slide.</a:t>
            </a:r>
          </a:p>
          <a:p>
            <a:pPr marL="457200" indent="-457200">
              <a:buAutoNum type="arabicPeriod"/>
            </a:pPr>
            <a:r>
              <a:rPr lang="en-US" dirty="0"/>
              <a:t>Click file, then Save As.</a:t>
            </a:r>
          </a:p>
          <a:p>
            <a:pPr marL="457200" indent="-457200">
              <a:buAutoNum type="arabicPeriod"/>
            </a:pPr>
            <a:r>
              <a:rPr lang="en-US" dirty="0"/>
              <a:t>Enter a file name and choose .jpg as the file type. Click save.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Instructions for Mac users (PowerPoint):</a:t>
            </a:r>
          </a:p>
          <a:p>
            <a:pPr marL="457200" indent="-457200">
              <a:buAutoNum type="arabicPeriod"/>
            </a:pPr>
            <a:r>
              <a:rPr lang="en-US" dirty="0"/>
              <a:t>Add your cover title to the slide.</a:t>
            </a:r>
          </a:p>
          <a:p>
            <a:pPr marL="457200" indent="-457200">
              <a:buAutoNum type="arabicPeriod"/>
            </a:pPr>
            <a:r>
              <a:rPr lang="en-US" dirty="0"/>
              <a:t>Click File, then Export, and choose the JPG file format. Click save.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Instructions for Mac users (Keynote):</a:t>
            </a:r>
          </a:p>
          <a:p>
            <a:pPr marL="457200" indent="-457200">
              <a:buAutoNum type="arabicPeriod"/>
            </a:pPr>
            <a:r>
              <a:rPr lang="en-US" dirty="0"/>
              <a:t>Add your cover title to the slide.</a:t>
            </a:r>
          </a:p>
          <a:p>
            <a:pPr marL="457200" indent="-457200">
              <a:buAutoNum type="arabicPeriod"/>
            </a:pPr>
            <a:r>
              <a:rPr lang="en-US" dirty="0"/>
              <a:t>Click File, then Export To, and select Images.</a:t>
            </a:r>
          </a:p>
          <a:p>
            <a:pPr marL="457200" indent="-457200">
              <a:buAutoNum type="arabicPeriod"/>
            </a:pPr>
            <a:r>
              <a:rPr lang="en-US" dirty="0"/>
              <a:t>Choose the JPEG file format, click next, enter a file name, and click Export.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FF732-D06D-9349-B9FC-C6A4F8BDF7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705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Instructions for Windows users:</a:t>
            </a:r>
          </a:p>
          <a:p>
            <a:pPr marL="457200" indent="-457200">
              <a:buAutoNum type="arabicPeriod"/>
            </a:pPr>
            <a:r>
              <a:rPr lang="en-US" dirty="0"/>
              <a:t>Enable editing.</a:t>
            </a:r>
          </a:p>
          <a:p>
            <a:pPr marL="457200" indent="-457200">
              <a:buAutoNum type="arabicPeriod"/>
            </a:pPr>
            <a:r>
              <a:rPr lang="en-US" dirty="0"/>
              <a:t>Add your cover title to the slide.</a:t>
            </a:r>
          </a:p>
          <a:p>
            <a:pPr marL="457200" indent="-457200">
              <a:buAutoNum type="arabicPeriod"/>
            </a:pPr>
            <a:r>
              <a:rPr lang="en-US" dirty="0"/>
              <a:t>Click file, then Save As.</a:t>
            </a:r>
          </a:p>
          <a:p>
            <a:pPr marL="457200" indent="-457200">
              <a:buAutoNum type="arabicPeriod"/>
            </a:pPr>
            <a:r>
              <a:rPr lang="en-US" dirty="0"/>
              <a:t>Enter a file name and choose .jpg as the file type. Click save.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Instructions for Mac users (PowerPoint):</a:t>
            </a:r>
          </a:p>
          <a:p>
            <a:pPr marL="457200" indent="-457200">
              <a:buAutoNum type="arabicPeriod"/>
            </a:pPr>
            <a:r>
              <a:rPr lang="en-US" dirty="0"/>
              <a:t>Add your cover title to the slide.</a:t>
            </a:r>
          </a:p>
          <a:p>
            <a:pPr marL="457200" indent="-457200">
              <a:buAutoNum type="arabicPeriod"/>
            </a:pPr>
            <a:r>
              <a:rPr lang="en-US" dirty="0"/>
              <a:t>Click File, then Export, and choose the JPG file format. Click save.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Instructions for Mac users (Keynote):</a:t>
            </a:r>
          </a:p>
          <a:p>
            <a:pPr marL="457200" indent="-457200">
              <a:buAutoNum type="arabicPeriod"/>
            </a:pPr>
            <a:r>
              <a:rPr lang="en-US" dirty="0"/>
              <a:t>Add your cover title to the slide.</a:t>
            </a:r>
          </a:p>
          <a:p>
            <a:pPr marL="457200" indent="-457200">
              <a:buAutoNum type="arabicPeriod"/>
            </a:pPr>
            <a:r>
              <a:rPr lang="en-US" dirty="0"/>
              <a:t>Click File, then Export To, and select Images.</a:t>
            </a:r>
          </a:p>
          <a:p>
            <a:pPr marL="457200" indent="-457200">
              <a:buAutoNum type="arabicPeriod"/>
            </a:pPr>
            <a:r>
              <a:rPr lang="en-US" dirty="0"/>
              <a:t>Choose the JPEG file format, click next, enter a file name, and click Export.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FF732-D06D-9349-B9FC-C6A4F8BDF7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94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Instructions for Windows users:</a:t>
            </a:r>
          </a:p>
          <a:p>
            <a:pPr marL="457200" indent="-457200">
              <a:buAutoNum type="arabicPeriod"/>
            </a:pPr>
            <a:r>
              <a:rPr lang="en-US" dirty="0"/>
              <a:t>Enable editing.</a:t>
            </a:r>
          </a:p>
          <a:p>
            <a:pPr marL="457200" indent="-457200">
              <a:buAutoNum type="arabicPeriod"/>
            </a:pPr>
            <a:r>
              <a:rPr lang="en-US" dirty="0"/>
              <a:t>Add your cover title to the slide.</a:t>
            </a:r>
          </a:p>
          <a:p>
            <a:pPr marL="457200" indent="-457200">
              <a:buAutoNum type="arabicPeriod"/>
            </a:pPr>
            <a:r>
              <a:rPr lang="en-US" dirty="0"/>
              <a:t>Click file, then Save As.</a:t>
            </a:r>
          </a:p>
          <a:p>
            <a:pPr marL="457200" indent="-457200">
              <a:buAutoNum type="arabicPeriod"/>
            </a:pPr>
            <a:r>
              <a:rPr lang="en-US" dirty="0"/>
              <a:t>Enter a file name and choose .jpg as the file type. Click save.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Instructions for Mac users (PowerPoint):</a:t>
            </a:r>
          </a:p>
          <a:p>
            <a:pPr marL="457200" indent="-457200">
              <a:buAutoNum type="arabicPeriod"/>
            </a:pPr>
            <a:r>
              <a:rPr lang="en-US" dirty="0"/>
              <a:t>Add your cover title to the slide.</a:t>
            </a:r>
          </a:p>
          <a:p>
            <a:pPr marL="457200" indent="-457200">
              <a:buAutoNum type="arabicPeriod"/>
            </a:pPr>
            <a:r>
              <a:rPr lang="en-US" dirty="0"/>
              <a:t>Click File, then Export, and choose the JPG file format. Click save.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Instructions for Mac users (Keynote):</a:t>
            </a:r>
          </a:p>
          <a:p>
            <a:pPr marL="457200" indent="-457200">
              <a:buAutoNum type="arabicPeriod"/>
            </a:pPr>
            <a:r>
              <a:rPr lang="en-US" dirty="0"/>
              <a:t>Add your cover title to the slide.</a:t>
            </a:r>
          </a:p>
          <a:p>
            <a:pPr marL="457200" indent="-457200">
              <a:buAutoNum type="arabicPeriod"/>
            </a:pPr>
            <a:r>
              <a:rPr lang="en-US" dirty="0"/>
              <a:t>Click File, then Export To, and select Images.</a:t>
            </a:r>
          </a:p>
          <a:p>
            <a:pPr marL="457200" indent="-457200">
              <a:buAutoNum type="arabicPeriod"/>
            </a:pPr>
            <a:r>
              <a:rPr lang="en-US" dirty="0"/>
              <a:t>Choose the JPEG file format, click next, enter a file name, and click Export.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FF732-D06D-9349-B9FC-C6A4F8BDF7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19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ve the Date - 1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068AA4-E2CC-0145-B0F8-8911E0B842B6}"/>
              </a:ext>
            </a:extLst>
          </p:cNvPr>
          <p:cNvSpPr/>
          <p:nvPr userDrawn="1"/>
        </p:nvSpPr>
        <p:spPr>
          <a:xfrm>
            <a:off x="0" y="0"/>
            <a:ext cx="20318413" cy="20318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nature, photo, water, rain&#10;&#10;Description automatically generated">
            <a:extLst>
              <a:ext uri="{FF2B5EF4-FFF2-40B4-BE49-F238E27FC236}">
                <a16:creationId xmlns:a16="http://schemas.microsoft.com/office/drawing/2014/main" id="{7C37EDAC-E873-6B43-B832-829CCC0525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</a:blip>
          <a:srcRect l="6715" r="13355"/>
          <a:stretch/>
        </p:blipFill>
        <p:spPr>
          <a:xfrm>
            <a:off x="0" y="0"/>
            <a:ext cx="20318413" cy="203362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DAF361-49E6-144E-BA06-66BB0F515D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5972" y="795972"/>
            <a:ext cx="18726468" cy="1872646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96E3F9C-7611-F348-BD9D-77B0B91684CF}"/>
              </a:ext>
            </a:extLst>
          </p:cNvPr>
          <p:cNvSpPr/>
          <p:nvPr userDrawn="1"/>
        </p:nvSpPr>
        <p:spPr>
          <a:xfrm>
            <a:off x="1777206" y="1767840"/>
            <a:ext cx="16764000" cy="16764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E31AE7-4817-6F48-A3FD-147C1C503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25846" y="3853543"/>
            <a:ext cx="15666720" cy="2275114"/>
          </a:xfrm>
        </p:spPr>
        <p:txBody>
          <a:bodyPr anchor="ctr">
            <a:normAutofit/>
          </a:bodyPr>
          <a:lstStyle>
            <a:lvl1pPr algn="ctr">
              <a:defRPr sz="10000" b="1">
                <a:solidFill>
                  <a:srgbClr val="004165"/>
                </a:solidFill>
              </a:defRPr>
            </a:lvl1pPr>
          </a:lstStyle>
          <a:p>
            <a:r>
              <a:rPr lang="en-US" dirty="0"/>
              <a:t>Save the Date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AD1A515-6BB2-B043-904A-228DC45883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25529" y="6613843"/>
            <a:ext cx="15667355" cy="4084637"/>
          </a:xfrm>
          <a:prstGeom prst="rect">
            <a:avLst/>
          </a:prstGeom>
        </p:spPr>
        <p:txBody>
          <a:bodyPr/>
          <a:lstStyle>
            <a:lvl1pPr algn="ctr">
              <a:buNone/>
              <a:defRPr sz="5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b="1" dirty="0"/>
              <a:t>&lt;&lt;Event Name&gt;&gt;</a:t>
            </a:r>
          </a:p>
          <a:p>
            <a:r>
              <a:rPr lang="en-US" dirty="0"/>
              <a:t>&lt;&lt;Date&gt;&gt;</a:t>
            </a:r>
          </a:p>
          <a:p>
            <a:r>
              <a:rPr lang="en-US" dirty="0"/>
              <a:t>&lt;&lt;Location&gt;&gt;</a:t>
            </a:r>
          </a:p>
          <a:p>
            <a:r>
              <a:rPr lang="en-US" dirty="0"/>
              <a:t>&lt;&lt;Time&gt;&gt;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834CB2AA-EAB4-F648-9E63-A2227686E8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78646" y="11491278"/>
            <a:ext cx="8961120" cy="5592390"/>
          </a:xfrm>
          <a:prstGeom prst="rect">
            <a:avLst/>
          </a:prstGeom>
        </p:spPr>
        <p:txBody>
          <a:bodyPr/>
          <a:lstStyle>
            <a:lvl1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DAAE18C-C4DC-E443-AD72-CDF0706E6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114" t="44704" r="15808" b="44387"/>
          <a:stretch/>
        </p:blipFill>
        <p:spPr>
          <a:xfrm>
            <a:off x="7456850" y="2318657"/>
            <a:ext cx="5404713" cy="112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10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ve the Date - 10">
    <p:bg>
      <p:bgPr>
        <a:gradFill flip="none" rotWithShape="1">
          <a:gsLst>
            <a:gs pos="0">
              <a:srgbClr val="016094"/>
            </a:gs>
            <a:gs pos="45000">
              <a:srgbClr val="016094"/>
            </a:gs>
            <a:gs pos="100000">
              <a:srgbClr val="004165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A4CCDA9-8ACF-2E43-989C-393184387C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39548" y="3970681"/>
            <a:ext cx="13716000" cy="4616727"/>
          </a:xfrm>
          <a:prstGeom prst="rect">
            <a:avLst/>
          </a:prstGeom>
        </p:spPr>
        <p:txBody>
          <a:bodyPr/>
          <a:lstStyle>
            <a:lvl1pPr algn="ctr">
              <a:buNone/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b="1" dirty="0"/>
              <a:t>&lt;&lt;Event Name&gt;&gt;</a:t>
            </a:r>
          </a:p>
          <a:p>
            <a:r>
              <a:rPr lang="en-US" dirty="0"/>
              <a:t>&lt;&lt;Date&gt;&gt;</a:t>
            </a:r>
          </a:p>
          <a:p>
            <a:r>
              <a:rPr lang="en-US" dirty="0"/>
              <a:t>&lt;&lt;Location&gt;&gt;</a:t>
            </a:r>
          </a:p>
          <a:p>
            <a:r>
              <a:rPr lang="en-US" dirty="0"/>
              <a:t>&lt;&lt;Time&gt;&gt;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B6FACC-D326-FB46-BD83-97AB244225A8}"/>
              </a:ext>
            </a:extLst>
          </p:cNvPr>
          <p:cNvSpPr/>
          <p:nvPr userDrawn="1"/>
        </p:nvSpPr>
        <p:spPr>
          <a:xfrm>
            <a:off x="1622555" y="2226364"/>
            <a:ext cx="17073303" cy="15027965"/>
          </a:xfrm>
          <a:custGeom>
            <a:avLst/>
            <a:gdLst>
              <a:gd name="connsiteX0" fmla="*/ 0 w 17073303"/>
              <a:gd name="connsiteY0" fmla="*/ 0 h 15027965"/>
              <a:gd name="connsiteX1" fmla="*/ 17073303 w 17073303"/>
              <a:gd name="connsiteY1" fmla="*/ 0 h 15027965"/>
              <a:gd name="connsiteX2" fmla="*/ 17073303 w 17073303"/>
              <a:gd name="connsiteY2" fmla="*/ 15027965 h 15027965"/>
              <a:gd name="connsiteX3" fmla="*/ 0 w 17073303"/>
              <a:gd name="connsiteY3" fmla="*/ 15027965 h 15027965"/>
              <a:gd name="connsiteX4" fmla="*/ 0 w 17073303"/>
              <a:gd name="connsiteY4" fmla="*/ 0 h 15027965"/>
              <a:gd name="connsiteX0" fmla="*/ 0 w 17073303"/>
              <a:gd name="connsiteY0" fmla="*/ 0 h 15027965"/>
              <a:gd name="connsiteX1" fmla="*/ 1876019 w 17073303"/>
              <a:gd name="connsiteY1" fmla="*/ 1 h 15027965"/>
              <a:gd name="connsiteX2" fmla="*/ 17073303 w 17073303"/>
              <a:gd name="connsiteY2" fmla="*/ 0 h 15027965"/>
              <a:gd name="connsiteX3" fmla="*/ 17073303 w 17073303"/>
              <a:gd name="connsiteY3" fmla="*/ 15027965 h 15027965"/>
              <a:gd name="connsiteX4" fmla="*/ 0 w 17073303"/>
              <a:gd name="connsiteY4" fmla="*/ 15027965 h 15027965"/>
              <a:gd name="connsiteX5" fmla="*/ 0 w 17073303"/>
              <a:gd name="connsiteY5" fmla="*/ 0 h 15027965"/>
              <a:gd name="connsiteX0" fmla="*/ 0 w 17073303"/>
              <a:gd name="connsiteY0" fmla="*/ 0 h 15027965"/>
              <a:gd name="connsiteX1" fmla="*/ 1876019 w 17073303"/>
              <a:gd name="connsiteY1" fmla="*/ 1 h 15027965"/>
              <a:gd name="connsiteX2" fmla="*/ 15075184 w 17073303"/>
              <a:gd name="connsiteY2" fmla="*/ 1 h 15027965"/>
              <a:gd name="connsiteX3" fmla="*/ 17073303 w 17073303"/>
              <a:gd name="connsiteY3" fmla="*/ 0 h 15027965"/>
              <a:gd name="connsiteX4" fmla="*/ 17073303 w 17073303"/>
              <a:gd name="connsiteY4" fmla="*/ 15027965 h 15027965"/>
              <a:gd name="connsiteX5" fmla="*/ 0 w 17073303"/>
              <a:gd name="connsiteY5" fmla="*/ 15027965 h 15027965"/>
              <a:gd name="connsiteX6" fmla="*/ 0 w 17073303"/>
              <a:gd name="connsiteY6" fmla="*/ 0 h 15027965"/>
              <a:gd name="connsiteX0" fmla="*/ 15075184 w 17073303"/>
              <a:gd name="connsiteY0" fmla="*/ 1 h 15027965"/>
              <a:gd name="connsiteX1" fmla="*/ 17073303 w 17073303"/>
              <a:gd name="connsiteY1" fmla="*/ 0 h 15027965"/>
              <a:gd name="connsiteX2" fmla="*/ 17073303 w 17073303"/>
              <a:gd name="connsiteY2" fmla="*/ 15027965 h 15027965"/>
              <a:gd name="connsiteX3" fmla="*/ 0 w 17073303"/>
              <a:gd name="connsiteY3" fmla="*/ 15027965 h 15027965"/>
              <a:gd name="connsiteX4" fmla="*/ 0 w 17073303"/>
              <a:gd name="connsiteY4" fmla="*/ 0 h 15027965"/>
              <a:gd name="connsiteX5" fmla="*/ 1876019 w 17073303"/>
              <a:gd name="connsiteY5" fmla="*/ 1 h 15027965"/>
              <a:gd name="connsiteX6" fmla="*/ 15166624 w 17073303"/>
              <a:gd name="connsiteY6" fmla="*/ 91441 h 15027965"/>
              <a:gd name="connsiteX0" fmla="*/ 15075184 w 17073303"/>
              <a:gd name="connsiteY0" fmla="*/ 1 h 15027965"/>
              <a:gd name="connsiteX1" fmla="*/ 17073303 w 17073303"/>
              <a:gd name="connsiteY1" fmla="*/ 0 h 15027965"/>
              <a:gd name="connsiteX2" fmla="*/ 17073303 w 17073303"/>
              <a:gd name="connsiteY2" fmla="*/ 15027965 h 15027965"/>
              <a:gd name="connsiteX3" fmla="*/ 0 w 17073303"/>
              <a:gd name="connsiteY3" fmla="*/ 15027965 h 15027965"/>
              <a:gd name="connsiteX4" fmla="*/ 0 w 17073303"/>
              <a:gd name="connsiteY4" fmla="*/ 0 h 15027965"/>
              <a:gd name="connsiteX5" fmla="*/ 1876019 w 17073303"/>
              <a:gd name="connsiteY5" fmla="*/ 1 h 15027965"/>
              <a:gd name="connsiteX6" fmla="*/ 15047354 w 17073303"/>
              <a:gd name="connsiteY6" fmla="*/ 1244380 h 15027965"/>
              <a:gd name="connsiteX0" fmla="*/ 15075184 w 17073303"/>
              <a:gd name="connsiteY0" fmla="*/ 1 h 15027965"/>
              <a:gd name="connsiteX1" fmla="*/ 17073303 w 17073303"/>
              <a:gd name="connsiteY1" fmla="*/ 0 h 15027965"/>
              <a:gd name="connsiteX2" fmla="*/ 17073303 w 17073303"/>
              <a:gd name="connsiteY2" fmla="*/ 15027965 h 15027965"/>
              <a:gd name="connsiteX3" fmla="*/ 0 w 17073303"/>
              <a:gd name="connsiteY3" fmla="*/ 15027965 h 15027965"/>
              <a:gd name="connsiteX4" fmla="*/ 0 w 17073303"/>
              <a:gd name="connsiteY4" fmla="*/ 0 h 15027965"/>
              <a:gd name="connsiteX5" fmla="*/ 1876019 w 17073303"/>
              <a:gd name="connsiteY5" fmla="*/ 1 h 15027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73303" h="15027965">
                <a:moveTo>
                  <a:pt x="15075184" y="1"/>
                </a:moveTo>
                <a:lnTo>
                  <a:pt x="17073303" y="0"/>
                </a:lnTo>
                <a:lnTo>
                  <a:pt x="17073303" y="15027965"/>
                </a:lnTo>
                <a:lnTo>
                  <a:pt x="0" y="15027965"/>
                </a:lnTo>
                <a:lnTo>
                  <a:pt x="0" y="0"/>
                </a:lnTo>
                <a:lnTo>
                  <a:pt x="1876019" y="1"/>
                </a:lnTo>
              </a:path>
            </a:pathLst>
          </a:custGeom>
          <a:noFill/>
          <a:ln w="381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6AAA68E-0E5A-F54D-A266-3B865F9D31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74435" y="1510751"/>
            <a:ext cx="11966713" cy="1550504"/>
          </a:xfrm>
        </p:spPr>
        <p:txBody>
          <a:bodyPr anchor="ctr">
            <a:normAutofit/>
          </a:bodyPr>
          <a:lstStyle>
            <a:lvl1pPr algn="ctr">
              <a:defRPr sz="10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Save the Date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04C30379-448F-FD47-8956-36C63D3CD1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387629" y="9719271"/>
            <a:ext cx="6289767" cy="5592390"/>
          </a:xfrm>
          <a:prstGeom prst="rect">
            <a:avLst/>
          </a:prstGeom>
        </p:spPr>
        <p:txBody>
          <a:bodyPr/>
          <a:lstStyle>
            <a:lvl1pPr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A801EC1-6DD3-8744-B1E5-262269082A2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805162" y="9719271"/>
            <a:ext cx="6289767" cy="5592390"/>
          </a:xfrm>
          <a:prstGeom prst="rect">
            <a:avLst/>
          </a:prstGeom>
        </p:spPr>
        <p:txBody>
          <a:bodyPr/>
          <a:lstStyle>
            <a:lvl1pPr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86F498-B5DB-E745-BB29-ABDA364422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85856" y="18253923"/>
            <a:ext cx="53467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75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ve the Date - 11">
    <p:bg>
      <p:bgPr>
        <a:gradFill>
          <a:gsLst>
            <a:gs pos="0">
              <a:srgbClr val="F5F5F5"/>
            </a:gs>
            <a:gs pos="45000">
              <a:srgbClr val="F5F5F5"/>
            </a:gs>
            <a:gs pos="100000">
              <a:srgbClr val="CACFCF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9B8E9B9-37DA-6142-9304-BE988B952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114" t="44704" r="15808" b="44387"/>
          <a:stretch/>
        </p:blipFill>
        <p:spPr>
          <a:xfrm>
            <a:off x="7456850" y="18168257"/>
            <a:ext cx="5404713" cy="1120793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A4CCDA9-8ACF-2E43-989C-393184387C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39548" y="5044103"/>
            <a:ext cx="13716000" cy="3821596"/>
          </a:xfrm>
          <a:prstGeom prst="rect">
            <a:avLst/>
          </a:prstGeom>
        </p:spPr>
        <p:txBody>
          <a:bodyPr/>
          <a:lstStyle>
            <a:lvl1pPr algn="ctr">
              <a:buNone/>
              <a:defRPr sz="5000">
                <a:solidFill>
                  <a:srgbClr val="0041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b="1" dirty="0"/>
              <a:t>&lt;&lt;Event Name&gt;&gt;</a:t>
            </a:r>
          </a:p>
          <a:p>
            <a:r>
              <a:rPr lang="en-US" dirty="0"/>
              <a:t>&lt;&lt;Date&gt;&gt;</a:t>
            </a:r>
          </a:p>
          <a:p>
            <a:r>
              <a:rPr lang="en-US" dirty="0"/>
              <a:t>&lt;&lt;Location&gt;&gt;</a:t>
            </a:r>
          </a:p>
          <a:p>
            <a:r>
              <a:rPr lang="en-US" dirty="0"/>
              <a:t>&lt;&lt;Time&gt;&gt;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04C30379-448F-FD47-8956-36C63D3CD1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674424" y="10196349"/>
            <a:ext cx="6289767" cy="5592390"/>
          </a:xfrm>
          <a:prstGeom prst="rect">
            <a:avLst/>
          </a:prstGeom>
        </p:spPr>
        <p:txBody>
          <a:bodyPr/>
          <a:lstStyle>
            <a:lvl1pPr algn="ctr">
              <a:buFont typeface="Arial" panose="020B0604020202020204" pitchFamily="34" charset="0"/>
              <a:buNone/>
              <a:defRPr>
                <a:solidFill>
                  <a:srgbClr val="0041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CCE7419-4FB8-A147-8E60-0F0D80CF5D41}"/>
              </a:ext>
            </a:extLst>
          </p:cNvPr>
          <p:cNvGrpSpPr/>
          <p:nvPr userDrawn="1"/>
        </p:nvGrpSpPr>
        <p:grpSpPr>
          <a:xfrm>
            <a:off x="2128526" y="9658962"/>
            <a:ext cx="7381563" cy="7636314"/>
            <a:chOff x="2040733" y="9937261"/>
            <a:chExt cx="7381563" cy="763631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B5D0D04-AA09-494A-BA55-443D4765B500}"/>
                </a:ext>
              </a:extLst>
            </p:cNvPr>
            <p:cNvSpPr/>
            <p:nvPr userDrawn="1"/>
          </p:nvSpPr>
          <p:spPr>
            <a:xfrm>
              <a:off x="2040733" y="9937261"/>
              <a:ext cx="7381563" cy="6720722"/>
            </a:xfrm>
            <a:prstGeom prst="rect">
              <a:avLst/>
            </a:prstGeom>
            <a:noFill/>
            <a:ln w="381000">
              <a:solidFill>
                <a:srgbClr val="0041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A260FFB-7865-C040-AEF3-E4434806EA97}"/>
                </a:ext>
              </a:extLst>
            </p:cNvPr>
            <p:cNvSpPr/>
            <p:nvPr userDrawn="1"/>
          </p:nvSpPr>
          <p:spPr>
            <a:xfrm>
              <a:off x="2869622" y="16026606"/>
              <a:ext cx="5723784" cy="1546969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575DD91-2720-AB49-90B9-4E06F1F8DB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01010" y="16141144"/>
            <a:ext cx="5446644" cy="1749287"/>
          </a:xfrm>
          <a:prstGeom prst="rect">
            <a:avLst/>
          </a:prstGeom>
        </p:spPr>
        <p:txBody>
          <a:bodyPr/>
          <a:lstStyle>
            <a:lvl1pPr marL="338648" marR="0" indent="-338648" algn="ctr" defTabSz="1354592" rtl="0" eaLnBrk="1" fontAlgn="auto" latinLnBrk="0" hangingPunct="1">
              <a:lnSpc>
                <a:spcPct val="90000"/>
              </a:lnSpc>
              <a:spcBef>
                <a:spcPts val="14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>
                <a:solidFill>
                  <a:srgbClr val="0041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338648" marR="0" lvl="0" indent="-338648" algn="ctr" defTabSz="1354592" rtl="0" eaLnBrk="1" fontAlgn="auto" latinLnBrk="0" hangingPunct="1">
              <a:lnSpc>
                <a:spcPct val="90000"/>
              </a:lnSpc>
              <a:spcBef>
                <a:spcPts val="14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&lt;&lt;Name&gt;&gt;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90BE7CF7-73CB-D948-A508-ECE787F951C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308834" y="10196349"/>
            <a:ext cx="6289767" cy="5592390"/>
          </a:xfrm>
          <a:prstGeom prst="rect">
            <a:avLst/>
          </a:prstGeom>
        </p:spPr>
        <p:txBody>
          <a:bodyPr/>
          <a:lstStyle>
            <a:lvl1pPr algn="ctr">
              <a:buFont typeface="Arial" panose="020B0604020202020204" pitchFamily="34" charset="0"/>
              <a:buNone/>
              <a:defRPr>
                <a:solidFill>
                  <a:srgbClr val="0041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C0645AC-A3BF-1D43-BAE3-11E072694198}"/>
              </a:ext>
            </a:extLst>
          </p:cNvPr>
          <p:cNvGrpSpPr/>
          <p:nvPr userDrawn="1"/>
        </p:nvGrpSpPr>
        <p:grpSpPr>
          <a:xfrm>
            <a:off x="10762936" y="9658962"/>
            <a:ext cx="7381563" cy="7636314"/>
            <a:chOff x="2040733" y="9937261"/>
            <a:chExt cx="7381563" cy="763631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5EFD98B-1A89-FB4F-8617-7E9E275C3CAD}"/>
                </a:ext>
              </a:extLst>
            </p:cNvPr>
            <p:cNvSpPr/>
            <p:nvPr userDrawn="1"/>
          </p:nvSpPr>
          <p:spPr>
            <a:xfrm>
              <a:off x="2040733" y="9937261"/>
              <a:ext cx="7381563" cy="6720722"/>
            </a:xfrm>
            <a:prstGeom prst="rect">
              <a:avLst/>
            </a:prstGeom>
            <a:noFill/>
            <a:ln w="381000">
              <a:solidFill>
                <a:srgbClr val="0041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026AC14-3B5E-0248-8CCF-702523F7ACDB}"/>
                </a:ext>
              </a:extLst>
            </p:cNvPr>
            <p:cNvSpPr/>
            <p:nvPr userDrawn="1"/>
          </p:nvSpPr>
          <p:spPr>
            <a:xfrm>
              <a:off x="2869622" y="16026606"/>
              <a:ext cx="5723784" cy="1546969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75FECFCF-F256-9B4D-8186-5EE6BD4BEB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735420" y="16141144"/>
            <a:ext cx="5446644" cy="1749287"/>
          </a:xfrm>
          <a:prstGeom prst="rect">
            <a:avLst/>
          </a:prstGeom>
        </p:spPr>
        <p:txBody>
          <a:bodyPr/>
          <a:lstStyle>
            <a:lvl1pPr marL="338648" marR="0" indent="-338648" algn="ctr" defTabSz="1354592" rtl="0" eaLnBrk="1" fontAlgn="auto" latinLnBrk="0" hangingPunct="1">
              <a:lnSpc>
                <a:spcPct val="90000"/>
              </a:lnSpc>
              <a:spcBef>
                <a:spcPts val="14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>
                <a:solidFill>
                  <a:srgbClr val="0041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338648" marR="0" lvl="0" indent="-338648" algn="ctr" defTabSz="1354592" rtl="0" eaLnBrk="1" fontAlgn="auto" latinLnBrk="0" hangingPunct="1">
              <a:lnSpc>
                <a:spcPct val="90000"/>
              </a:lnSpc>
              <a:spcBef>
                <a:spcPts val="14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&lt;&lt;Name&gt;&gt;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022EBAE-A8E1-934C-A5F3-37871C6DCBE0}"/>
              </a:ext>
            </a:extLst>
          </p:cNvPr>
          <p:cNvCxnSpPr>
            <a:cxnSpLocks/>
          </p:cNvCxnSpPr>
          <p:nvPr userDrawn="1"/>
        </p:nvCxnSpPr>
        <p:spPr>
          <a:xfrm>
            <a:off x="0" y="2623930"/>
            <a:ext cx="4174435" cy="0"/>
          </a:xfrm>
          <a:prstGeom prst="line">
            <a:avLst/>
          </a:prstGeom>
          <a:ln w="762000">
            <a:solidFill>
              <a:srgbClr val="0041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10132448-8966-A749-B34F-8793E40574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75850" y="993913"/>
            <a:ext cx="11966713" cy="3194957"/>
          </a:xfrm>
        </p:spPr>
        <p:txBody>
          <a:bodyPr anchor="ctr">
            <a:normAutofit/>
          </a:bodyPr>
          <a:lstStyle>
            <a:lvl1pPr algn="ctr">
              <a:defRPr sz="10000" b="1">
                <a:solidFill>
                  <a:srgbClr val="004165"/>
                </a:solidFill>
              </a:defRPr>
            </a:lvl1pPr>
          </a:lstStyle>
          <a:p>
            <a:r>
              <a:rPr lang="en-US" dirty="0"/>
              <a:t>Save the Date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E8AF12B-5150-9748-9CFE-B87506498220}"/>
              </a:ext>
            </a:extLst>
          </p:cNvPr>
          <p:cNvCxnSpPr>
            <a:cxnSpLocks/>
          </p:cNvCxnSpPr>
          <p:nvPr userDrawn="1"/>
        </p:nvCxnSpPr>
        <p:spPr>
          <a:xfrm>
            <a:off x="16143978" y="2623930"/>
            <a:ext cx="4174435" cy="0"/>
          </a:xfrm>
          <a:prstGeom prst="line">
            <a:avLst/>
          </a:prstGeom>
          <a:ln w="762000">
            <a:solidFill>
              <a:srgbClr val="0041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299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ve the Date - 2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068AA4-E2CC-0145-B0F8-8911E0B842B6}"/>
              </a:ext>
            </a:extLst>
          </p:cNvPr>
          <p:cNvSpPr/>
          <p:nvPr userDrawn="1"/>
        </p:nvSpPr>
        <p:spPr>
          <a:xfrm>
            <a:off x="0" y="0"/>
            <a:ext cx="20318413" cy="20318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nature, photo, water, rain&#10;&#10;Description automatically generated">
            <a:extLst>
              <a:ext uri="{FF2B5EF4-FFF2-40B4-BE49-F238E27FC236}">
                <a16:creationId xmlns:a16="http://schemas.microsoft.com/office/drawing/2014/main" id="{7C37EDAC-E873-6B43-B832-829CCC0525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</a:blip>
          <a:srcRect l="6715" r="13355"/>
          <a:stretch/>
        </p:blipFill>
        <p:spPr>
          <a:xfrm>
            <a:off x="0" y="0"/>
            <a:ext cx="20318413" cy="203362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96E3F9C-7611-F348-BD9D-77B0B91684CF}"/>
              </a:ext>
            </a:extLst>
          </p:cNvPr>
          <p:cNvSpPr/>
          <p:nvPr userDrawn="1"/>
        </p:nvSpPr>
        <p:spPr>
          <a:xfrm>
            <a:off x="893286" y="893286"/>
            <a:ext cx="18531840" cy="1853184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E31AE7-4817-6F48-A3FD-147C1C503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25846" y="3853543"/>
            <a:ext cx="15666720" cy="2275114"/>
          </a:xfrm>
        </p:spPr>
        <p:txBody>
          <a:bodyPr anchor="ctr">
            <a:normAutofit/>
          </a:bodyPr>
          <a:lstStyle>
            <a:lvl1pPr algn="ctr">
              <a:defRPr sz="10000" b="1">
                <a:solidFill>
                  <a:srgbClr val="004165"/>
                </a:solidFill>
              </a:defRPr>
            </a:lvl1pPr>
          </a:lstStyle>
          <a:p>
            <a:r>
              <a:rPr lang="en-US" dirty="0"/>
              <a:t>Save the Date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AD1A515-6BB2-B043-904A-228DC45883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25529" y="6613843"/>
            <a:ext cx="15667355" cy="4084637"/>
          </a:xfrm>
          <a:prstGeom prst="rect">
            <a:avLst/>
          </a:prstGeom>
        </p:spPr>
        <p:txBody>
          <a:bodyPr/>
          <a:lstStyle>
            <a:lvl1pPr algn="ctr">
              <a:buNone/>
              <a:defRPr sz="5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b="1" dirty="0"/>
              <a:t>&lt;&lt;Event Name&gt;&gt;</a:t>
            </a:r>
          </a:p>
          <a:p>
            <a:r>
              <a:rPr lang="en-US" dirty="0"/>
              <a:t>&lt;&lt;Date&gt;&gt;</a:t>
            </a:r>
          </a:p>
          <a:p>
            <a:r>
              <a:rPr lang="en-US" dirty="0"/>
              <a:t>&lt;&lt;Location&gt;&gt;</a:t>
            </a:r>
          </a:p>
          <a:p>
            <a:r>
              <a:rPr lang="en-US" dirty="0"/>
              <a:t>&lt;&lt;Time&gt;&gt;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834CB2AA-EAB4-F648-9E63-A2227686E8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78646" y="11491278"/>
            <a:ext cx="8961120" cy="5592390"/>
          </a:xfrm>
          <a:prstGeom prst="rect">
            <a:avLst/>
          </a:prstGeom>
        </p:spPr>
        <p:txBody>
          <a:bodyPr/>
          <a:lstStyle>
            <a:lvl1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DAAE18C-C4DC-E443-AD72-CDF0706E6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114" t="44704" r="15808" b="44387"/>
          <a:stretch/>
        </p:blipFill>
        <p:spPr>
          <a:xfrm>
            <a:off x="7456850" y="2318657"/>
            <a:ext cx="5404713" cy="112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73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ve the Dat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45ACF6D-AC65-D948-8B34-44E0A7A35482}"/>
              </a:ext>
            </a:extLst>
          </p:cNvPr>
          <p:cNvSpPr/>
          <p:nvPr userDrawn="1"/>
        </p:nvSpPr>
        <p:spPr>
          <a:xfrm>
            <a:off x="0" y="0"/>
            <a:ext cx="20318413" cy="20318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rain, nature&#10;&#10;Description automatically generated">
            <a:extLst>
              <a:ext uri="{FF2B5EF4-FFF2-40B4-BE49-F238E27FC236}">
                <a16:creationId xmlns:a16="http://schemas.microsoft.com/office/drawing/2014/main" id="{8C5E7970-3D5E-2648-8FB5-79D29EC51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1000"/>
          </a:blip>
          <a:srcRect l="2300" r="1922"/>
          <a:stretch/>
        </p:blipFill>
        <p:spPr>
          <a:xfrm>
            <a:off x="0" y="0"/>
            <a:ext cx="20318413" cy="203500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CA5AD3-BF89-E249-813D-0200EAD5B7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5769" y="805769"/>
            <a:ext cx="18706874" cy="1870687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9A643A0-A5B8-114E-AA72-F4BD2E378EF6}"/>
              </a:ext>
            </a:extLst>
          </p:cNvPr>
          <p:cNvSpPr/>
          <p:nvPr userDrawn="1"/>
        </p:nvSpPr>
        <p:spPr>
          <a:xfrm>
            <a:off x="1777206" y="1767840"/>
            <a:ext cx="16764000" cy="16764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12984CC-5927-4C4A-833A-F088F4E1D3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25846" y="3853543"/>
            <a:ext cx="15666720" cy="2275114"/>
          </a:xfrm>
        </p:spPr>
        <p:txBody>
          <a:bodyPr anchor="ctr">
            <a:normAutofit/>
          </a:bodyPr>
          <a:lstStyle>
            <a:lvl1pPr algn="ctr">
              <a:defRPr sz="10000" b="1">
                <a:solidFill>
                  <a:srgbClr val="004165"/>
                </a:solidFill>
              </a:defRPr>
            </a:lvl1pPr>
          </a:lstStyle>
          <a:p>
            <a:r>
              <a:rPr lang="en-US" dirty="0"/>
              <a:t>Save the Date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400196F2-90D9-1040-A0E2-02E83770CD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25529" y="6613843"/>
            <a:ext cx="15667355" cy="4084637"/>
          </a:xfrm>
          <a:prstGeom prst="rect">
            <a:avLst/>
          </a:prstGeom>
        </p:spPr>
        <p:txBody>
          <a:bodyPr/>
          <a:lstStyle>
            <a:lvl1pPr algn="ctr">
              <a:buNone/>
              <a:defRPr sz="5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b="1" dirty="0"/>
              <a:t>&lt;&lt;Event Name&gt;&gt;</a:t>
            </a:r>
          </a:p>
          <a:p>
            <a:r>
              <a:rPr lang="en-US" dirty="0"/>
              <a:t>&lt;&lt;Date&gt;&gt;</a:t>
            </a:r>
          </a:p>
          <a:p>
            <a:r>
              <a:rPr lang="en-US" dirty="0"/>
              <a:t>&lt;&lt;Location&gt;&gt;</a:t>
            </a:r>
          </a:p>
          <a:p>
            <a:r>
              <a:rPr lang="en-US" dirty="0"/>
              <a:t>&lt;&lt;Time&gt;&gt;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A3F34730-BE0B-264A-9349-10749C5454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78646" y="11491278"/>
            <a:ext cx="8961120" cy="5592390"/>
          </a:xfrm>
          <a:prstGeom prst="rect">
            <a:avLst/>
          </a:prstGeom>
        </p:spPr>
        <p:txBody>
          <a:bodyPr/>
          <a:lstStyle>
            <a:lvl1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D6AB8CB-26ED-684F-9629-1CF0CA2656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114" t="44704" r="15808" b="44387"/>
          <a:stretch/>
        </p:blipFill>
        <p:spPr>
          <a:xfrm>
            <a:off x="7456850" y="2318657"/>
            <a:ext cx="5404713" cy="112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37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ve the Dat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45ACF6D-AC65-D948-8B34-44E0A7A35482}"/>
              </a:ext>
            </a:extLst>
          </p:cNvPr>
          <p:cNvSpPr/>
          <p:nvPr userDrawn="1"/>
        </p:nvSpPr>
        <p:spPr>
          <a:xfrm>
            <a:off x="0" y="0"/>
            <a:ext cx="20318413" cy="20318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rain, nature&#10;&#10;Description automatically generated">
            <a:extLst>
              <a:ext uri="{FF2B5EF4-FFF2-40B4-BE49-F238E27FC236}">
                <a16:creationId xmlns:a16="http://schemas.microsoft.com/office/drawing/2014/main" id="{8C5E7970-3D5E-2648-8FB5-79D29EC51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1000"/>
          </a:blip>
          <a:srcRect l="2300" r="1922"/>
          <a:stretch/>
        </p:blipFill>
        <p:spPr>
          <a:xfrm>
            <a:off x="0" y="0"/>
            <a:ext cx="20318413" cy="2035008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9A643A0-A5B8-114E-AA72-F4BD2E378EF6}"/>
              </a:ext>
            </a:extLst>
          </p:cNvPr>
          <p:cNvSpPr/>
          <p:nvPr userDrawn="1"/>
        </p:nvSpPr>
        <p:spPr>
          <a:xfrm>
            <a:off x="893286" y="893286"/>
            <a:ext cx="18531840" cy="1853184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12984CC-5927-4C4A-833A-F088F4E1D3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25846" y="3853543"/>
            <a:ext cx="15666720" cy="2275114"/>
          </a:xfrm>
        </p:spPr>
        <p:txBody>
          <a:bodyPr anchor="ctr">
            <a:normAutofit/>
          </a:bodyPr>
          <a:lstStyle>
            <a:lvl1pPr algn="ctr">
              <a:defRPr sz="10000" b="1">
                <a:solidFill>
                  <a:srgbClr val="004165"/>
                </a:solidFill>
              </a:defRPr>
            </a:lvl1pPr>
          </a:lstStyle>
          <a:p>
            <a:r>
              <a:rPr lang="en-US" dirty="0"/>
              <a:t>Save the Date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400196F2-90D9-1040-A0E2-02E83770CD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25529" y="6613843"/>
            <a:ext cx="15667355" cy="4084637"/>
          </a:xfrm>
          <a:prstGeom prst="rect">
            <a:avLst/>
          </a:prstGeom>
        </p:spPr>
        <p:txBody>
          <a:bodyPr/>
          <a:lstStyle>
            <a:lvl1pPr algn="ctr">
              <a:buNone/>
              <a:defRPr sz="5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b="1" dirty="0"/>
              <a:t>&lt;&lt;Event Name&gt;&gt;</a:t>
            </a:r>
          </a:p>
          <a:p>
            <a:r>
              <a:rPr lang="en-US" dirty="0"/>
              <a:t>&lt;&lt;Date&gt;&gt;</a:t>
            </a:r>
          </a:p>
          <a:p>
            <a:r>
              <a:rPr lang="en-US" dirty="0"/>
              <a:t>&lt;&lt;Location&gt;&gt;</a:t>
            </a:r>
          </a:p>
          <a:p>
            <a:r>
              <a:rPr lang="en-US" dirty="0"/>
              <a:t>&lt;&lt;Time&gt;&gt;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A3F34730-BE0B-264A-9349-10749C5454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78646" y="11491278"/>
            <a:ext cx="8961120" cy="5592390"/>
          </a:xfrm>
          <a:prstGeom prst="rect">
            <a:avLst/>
          </a:prstGeom>
        </p:spPr>
        <p:txBody>
          <a:bodyPr/>
          <a:lstStyle>
            <a:lvl1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D6AB8CB-26ED-684F-9629-1CF0CA2656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114" t="44704" r="15808" b="44387"/>
          <a:stretch/>
        </p:blipFill>
        <p:spPr>
          <a:xfrm>
            <a:off x="7456850" y="2318657"/>
            <a:ext cx="5404713" cy="112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07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ve the Date - 5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177C73-DB60-C14B-B9E2-69D7EBB91A3F}"/>
              </a:ext>
            </a:extLst>
          </p:cNvPr>
          <p:cNvSpPr/>
          <p:nvPr userDrawn="1"/>
        </p:nvSpPr>
        <p:spPr>
          <a:xfrm>
            <a:off x="0" y="0"/>
            <a:ext cx="20318413" cy="20318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food, milk&#10;&#10;Description automatically generated">
            <a:extLst>
              <a:ext uri="{FF2B5EF4-FFF2-40B4-BE49-F238E27FC236}">
                <a16:creationId xmlns:a16="http://schemas.microsoft.com/office/drawing/2014/main" id="{3643A2B8-F8DB-BE48-A9A6-5674B6AA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70" r="14563"/>
          <a:stretch/>
        </p:blipFill>
        <p:spPr>
          <a:xfrm>
            <a:off x="0" y="-1"/>
            <a:ext cx="20318413" cy="203184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0537D7-6F43-A44F-810C-6C49961067F4}"/>
              </a:ext>
            </a:extLst>
          </p:cNvPr>
          <p:cNvSpPr/>
          <p:nvPr userDrawn="1"/>
        </p:nvSpPr>
        <p:spPr>
          <a:xfrm>
            <a:off x="1777206" y="1767840"/>
            <a:ext cx="16764000" cy="16764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870442-1F03-F149-B521-5686B2B9D5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320" y="623320"/>
            <a:ext cx="19071772" cy="1907177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E02FD4D-905D-F240-9935-7F225A6EAA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25846" y="3853543"/>
            <a:ext cx="15666720" cy="2275114"/>
          </a:xfrm>
        </p:spPr>
        <p:txBody>
          <a:bodyPr anchor="ctr">
            <a:normAutofit/>
          </a:bodyPr>
          <a:lstStyle>
            <a:lvl1pPr algn="ctr">
              <a:defRPr sz="10000" b="1">
                <a:solidFill>
                  <a:srgbClr val="772432"/>
                </a:solidFill>
              </a:defRPr>
            </a:lvl1pPr>
          </a:lstStyle>
          <a:p>
            <a:r>
              <a:rPr lang="en-US" dirty="0"/>
              <a:t>Save the Date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AB4630A-D93C-FC41-8778-1AF7D8CF5D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25529" y="6613843"/>
            <a:ext cx="15667355" cy="4084637"/>
          </a:xfrm>
          <a:prstGeom prst="rect">
            <a:avLst/>
          </a:prstGeom>
        </p:spPr>
        <p:txBody>
          <a:bodyPr/>
          <a:lstStyle>
            <a:lvl1pPr algn="ctr">
              <a:buNone/>
              <a:defRPr sz="5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b="1" dirty="0"/>
              <a:t>&lt;&lt;Event Name&gt;&gt;</a:t>
            </a:r>
          </a:p>
          <a:p>
            <a:r>
              <a:rPr lang="en-US" dirty="0"/>
              <a:t>&lt;&lt;Date&gt;&gt;</a:t>
            </a:r>
          </a:p>
          <a:p>
            <a:r>
              <a:rPr lang="en-US" dirty="0"/>
              <a:t>&lt;&lt;Location&gt;&gt;</a:t>
            </a:r>
          </a:p>
          <a:p>
            <a:r>
              <a:rPr lang="en-US" dirty="0"/>
              <a:t>&lt;&lt;Time&gt;&gt;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C9347675-69D5-A948-8F1D-D6DE0F6E34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78646" y="11491278"/>
            <a:ext cx="8961120" cy="5592390"/>
          </a:xfrm>
          <a:prstGeom prst="rect">
            <a:avLst/>
          </a:prstGeom>
        </p:spPr>
        <p:txBody>
          <a:bodyPr/>
          <a:lstStyle>
            <a:lvl1pPr algn="ctr">
              <a:buFont typeface="Arial" panose="020B0604020202020204" pitchFamily="34" charset="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F0C3373E-FC1D-7945-B425-E73503871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114" t="44704" r="15808" b="44387"/>
          <a:stretch/>
        </p:blipFill>
        <p:spPr>
          <a:xfrm>
            <a:off x="7456850" y="2318657"/>
            <a:ext cx="5404713" cy="112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4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ve the Date - 6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177C73-DB60-C14B-B9E2-69D7EBB91A3F}"/>
              </a:ext>
            </a:extLst>
          </p:cNvPr>
          <p:cNvSpPr/>
          <p:nvPr userDrawn="1"/>
        </p:nvSpPr>
        <p:spPr>
          <a:xfrm>
            <a:off x="0" y="0"/>
            <a:ext cx="20318413" cy="20318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food, milk&#10;&#10;Description automatically generated">
            <a:extLst>
              <a:ext uri="{FF2B5EF4-FFF2-40B4-BE49-F238E27FC236}">
                <a16:creationId xmlns:a16="http://schemas.microsoft.com/office/drawing/2014/main" id="{3643A2B8-F8DB-BE48-A9A6-5674B6AA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70" r="14563"/>
          <a:stretch/>
        </p:blipFill>
        <p:spPr>
          <a:xfrm>
            <a:off x="0" y="-1"/>
            <a:ext cx="20318413" cy="203184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0537D7-6F43-A44F-810C-6C49961067F4}"/>
              </a:ext>
            </a:extLst>
          </p:cNvPr>
          <p:cNvSpPr/>
          <p:nvPr userDrawn="1"/>
        </p:nvSpPr>
        <p:spPr>
          <a:xfrm>
            <a:off x="893286" y="893286"/>
            <a:ext cx="18531840" cy="1853184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E02FD4D-905D-F240-9935-7F225A6EAA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25846" y="3853543"/>
            <a:ext cx="15666720" cy="2275114"/>
          </a:xfrm>
        </p:spPr>
        <p:txBody>
          <a:bodyPr anchor="ctr">
            <a:normAutofit/>
          </a:bodyPr>
          <a:lstStyle>
            <a:lvl1pPr algn="ctr">
              <a:defRPr sz="10000" b="1">
                <a:solidFill>
                  <a:srgbClr val="772432"/>
                </a:solidFill>
              </a:defRPr>
            </a:lvl1pPr>
          </a:lstStyle>
          <a:p>
            <a:r>
              <a:rPr lang="en-US" dirty="0"/>
              <a:t>Save the Date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AB4630A-D93C-FC41-8778-1AF7D8CF5D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25529" y="6613843"/>
            <a:ext cx="15667355" cy="4084637"/>
          </a:xfrm>
          <a:prstGeom prst="rect">
            <a:avLst/>
          </a:prstGeom>
        </p:spPr>
        <p:txBody>
          <a:bodyPr/>
          <a:lstStyle>
            <a:lvl1pPr algn="ctr">
              <a:buNone/>
              <a:defRPr sz="5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b="1" dirty="0"/>
              <a:t>&lt;&lt;Event Name&gt;&gt;</a:t>
            </a:r>
          </a:p>
          <a:p>
            <a:r>
              <a:rPr lang="en-US" dirty="0"/>
              <a:t>&lt;&lt;Date&gt;&gt;</a:t>
            </a:r>
          </a:p>
          <a:p>
            <a:r>
              <a:rPr lang="en-US" dirty="0"/>
              <a:t>&lt;&lt;Location&gt;&gt;</a:t>
            </a:r>
          </a:p>
          <a:p>
            <a:r>
              <a:rPr lang="en-US" dirty="0"/>
              <a:t>&lt;&lt;Time&gt;&gt;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C9347675-69D5-A948-8F1D-D6DE0F6E34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78646" y="11491278"/>
            <a:ext cx="8961120" cy="5592390"/>
          </a:xfrm>
          <a:prstGeom prst="rect">
            <a:avLst/>
          </a:prstGeom>
        </p:spPr>
        <p:txBody>
          <a:bodyPr/>
          <a:lstStyle>
            <a:lvl1pPr algn="ctr">
              <a:buFont typeface="Arial" panose="020B0604020202020204" pitchFamily="34" charset="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F0C3373E-FC1D-7945-B425-E73503871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114" t="44704" r="15808" b="44387"/>
          <a:stretch/>
        </p:blipFill>
        <p:spPr>
          <a:xfrm>
            <a:off x="7456850" y="2318657"/>
            <a:ext cx="5404713" cy="112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10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ve the Date - 7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177C73-DB60-C14B-B9E2-69D7EBB91A3F}"/>
              </a:ext>
            </a:extLst>
          </p:cNvPr>
          <p:cNvSpPr/>
          <p:nvPr userDrawn="1"/>
        </p:nvSpPr>
        <p:spPr>
          <a:xfrm>
            <a:off x="0" y="0"/>
            <a:ext cx="20318413" cy="20318413"/>
          </a:xfrm>
          <a:prstGeom prst="rect">
            <a:avLst/>
          </a:prstGeom>
          <a:solidFill>
            <a:srgbClr val="004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89740B-8FF3-084E-8F06-CC09E59C0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036" t="25512" r="25037" b="12197"/>
          <a:stretch/>
        </p:blipFill>
        <p:spPr>
          <a:xfrm>
            <a:off x="0" y="0"/>
            <a:ext cx="20318413" cy="203184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31D7C0F-7505-2B45-817A-2EB798CD53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5856" y="2351314"/>
            <a:ext cx="5346700" cy="106680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8B19111C-868F-7540-89FA-3D179C6FBE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25846" y="3853543"/>
            <a:ext cx="15666720" cy="2275114"/>
          </a:xfrm>
        </p:spPr>
        <p:txBody>
          <a:bodyPr anchor="ctr">
            <a:normAutofit/>
          </a:bodyPr>
          <a:lstStyle>
            <a:lvl1pPr algn="ctr">
              <a:defRPr sz="10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Save the Date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93C8679A-2BE9-324F-9A2E-41EE683776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25529" y="14810786"/>
            <a:ext cx="15667355" cy="4084637"/>
          </a:xfrm>
          <a:prstGeom prst="rect">
            <a:avLst/>
          </a:prstGeom>
        </p:spPr>
        <p:txBody>
          <a:bodyPr/>
          <a:lstStyle>
            <a:lvl1pPr algn="ctr">
              <a:buNone/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b="1" dirty="0"/>
              <a:t>&lt;&lt;Event Name&gt;&gt;</a:t>
            </a:r>
          </a:p>
          <a:p>
            <a:r>
              <a:rPr lang="en-US" dirty="0"/>
              <a:t>&lt;&lt;Location&gt;&gt;</a:t>
            </a:r>
          </a:p>
          <a:p>
            <a:r>
              <a:rPr lang="en-US" dirty="0"/>
              <a:t>&lt;&lt;Time&gt;&gt;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DBFF8757-45CC-2546-AF56-1E53ED9D7A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387629" y="8486822"/>
            <a:ext cx="6289767" cy="5592390"/>
          </a:xfrm>
          <a:prstGeom prst="rect">
            <a:avLst/>
          </a:prstGeom>
        </p:spPr>
        <p:txBody>
          <a:bodyPr/>
          <a:lstStyle>
            <a:lvl1pPr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F676F216-D1B7-1F48-8BCA-8D0C689D08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805162" y="8486822"/>
            <a:ext cx="6289767" cy="5592390"/>
          </a:xfrm>
          <a:prstGeom prst="rect">
            <a:avLst/>
          </a:prstGeom>
        </p:spPr>
        <p:txBody>
          <a:bodyPr/>
          <a:lstStyle>
            <a:lvl1pPr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B6603DB-3223-134C-AE1D-27553A605E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6987" y="6575732"/>
            <a:ext cx="11004438" cy="1294640"/>
          </a:xfrm>
          <a:prstGeom prst="rect">
            <a:avLst/>
          </a:prstGeom>
        </p:spPr>
      </p:pic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0E3D552D-2CF5-8B4E-941E-F48FF40FB8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5321" y="6596743"/>
            <a:ext cx="9927771" cy="1240971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5000">
                <a:solidFill>
                  <a:srgbClr val="0041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&lt;&lt;Date&gt;&gt;</a:t>
            </a:r>
          </a:p>
        </p:txBody>
      </p:sp>
    </p:spTree>
    <p:extLst>
      <p:ext uri="{BB962C8B-B14F-4D97-AF65-F5344CB8AC3E}">
        <p14:creationId xmlns:p14="http://schemas.microsoft.com/office/powerpoint/2010/main" val="1846047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ve the Date - 8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278D27D-9C63-724B-B9AA-09D8164BEBB9}"/>
              </a:ext>
            </a:extLst>
          </p:cNvPr>
          <p:cNvSpPr/>
          <p:nvPr userDrawn="1"/>
        </p:nvSpPr>
        <p:spPr>
          <a:xfrm>
            <a:off x="0" y="0"/>
            <a:ext cx="20318413" cy="20318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0ACBE4A-4E3D-C24E-93AD-1FDCB0202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758" t="19984" r="3872"/>
          <a:stretch/>
        </p:blipFill>
        <p:spPr>
          <a:xfrm>
            <a:off x="0" y="0"/>
            <a:ext cx="20318413" cy="1456459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4DEA6FF-D485-5645-AB19-C13B831AF2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114" t="44704" r="15808" b="44387"/>
          <a:stretch/>
        </p:blipFill>
        <p:spPr>
          <a:xfrm>
            <a:off x="14505350" y="18701657"/>
            <a:ext cx="5404713" cy="112079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9958C73-026A-D047-9792-7E193931C86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25846" y="10482943"/>
            <a:ext cx="15666720" cy="2275114"/>
          </a:xfrm>
        </p:spPr>
        <p:txBody>
          <a:bodyPr anchor="ctr">
            <a:normAutofit/>
          </a:bodyPr>
          <a:lstStyle>
            <a:lvl1pPr algn="ctr">
              <a:defRPr sz="10000" b="1">
                <a:solidFill>
                  <a:srgbClr val="772432"/>
                </a:solidFill>
              </a:defRPr>
            </a:lvl1pPr>
          </a:lstStyle>
          <a:p>
            <a:r>
              <a:rPr lang="en-US" dirty="0"/>
              <a:t>Save the Date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820A370-4573-644C-AB22-7B7DFF7EBB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25529" y="13243243"/>
            <a:ext cx="15667355" cy="4084637"/>
          </a:xfrm>
          <a:prstGeom prst="rect">
            <a:avLst/>
          </a:prstGeom>
        </p:spPr>
        <p:txBody>
          <a:bodyPr/>
          <a:lstStyle>
            <a:lvl1pPr algn="ctr">
              <a:buNone/>
              <a:defRPr sz="5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b="1" dirty="0"/>
              <a:t>&lt;&lt;Event Name&gt;&gt;</a:t>
            </a:r>
          </a:p>
          <a:p>
            <a:r>
              <a:rPr lang="en-US" dirty="0"/>
              <a:t>&lt;&lt;Date&gt;&gt;</a:t>
            </a:r>
          </a:p>
          <a:p>
            <a:r>
              <a:rPr lang="en-US" dirty="0"/>
              <a:t>&lt;&lt;Location&gt;&gt;</a:t>
            </a:r>
          </a:p>
          <a:p>
            <a:r>
              <a:rPr lang="en-US" dirty="0"/>
              <a:t>&lt;&lt;Time&gt;&gt;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C750658C-99C0-A741-A0C6-CFEF08F88C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75383" y="1669774"/>
            <a:ext cx="12167647" cy="7593496"/>
          </a:xfrm>
          <a:prstGeom prst="rect">
            <a:avLst/>
          </a:prstGeom>
        </p:spPr>
        <p:txBody>
          <a:bodyPr/>
          <a:lstStyle>
            <a:lvl1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163288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ve the Date - 9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690192-2D0E-644D-A543-3298E64D7B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079" t="4461" r="20295" b="11209"/>
          <a:stretch/>
        </p:blipFill>
        <p:spPr>
          <a:xfrm>
            <a:off x="0" y="0"/>
            <a:ext cx="20318413" cy="2031841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2FF5ED8-999A-844D-AB8E-D9E48844B9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99731" y="5486400"/>
            <a:ext cx="10118951" cy="3194957"/>
          </a:xfrm>
        </p:spPr>
        <p:txBody>
          <a:bodyPr anchor="ctr">
            <a:normAutofit/>
          </a:bodyPr>
          <a:lstStyle>
            <a:lvl1pPr algn="ctr">
              <a:defRPr sz="10000" b="1">
                <a:solidFill>
                  <a:srgbClr val="004165"/>
                </a:solidFill>
              </a:defRPr>
            </a:lvl1pPr>
          </a:lstStyle>
          <a:p>
            <a:r>
              <a:rPr lang="en-US" dirty="0"/>
              <a:t>Save the Date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16EBC32-8B35-854F-9B7D-3C4A279399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8058" y="10172700"/>
            <a:ext cx="9422296" cy="5105400"/>
          </a:xfrm>
          <a:prstGeom prst="rect">
            <a:avLst/>
          </a:prstGeom>
        </p:spPr>
        <p:txBody>
          <a:bodyPr/>
          <a:lstStyle>
            <a:lvl1pPr algn="ctr">
              <a:buNone/>
              <a:defRPr sz="5000">
                <a:solidFill>
                  <a:srgbClr val="0041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b="1" dirty="0"/>
              <a:t>&lt;&lt;Event Name&gt;&gt;</a:t>
            </a:r>
          </a:p>
          <a:p>
            <a:r>
              <a:rPr lang="en-US" dirty="0"/>
              <a:t>&lt;&lt;Date&gt;&gt;</a:t>
            </a:r>
          </a:p>
          <a:p>
            <a:r>
              <a:rPr lang="en-US" dirty="0"/>
              <a:t>&lt;&lt;Location&gt;&gt;</a:t>
            </a:r>
          </a:p>
          <a:p>
            <a:r>
              <a:rPr lang="en-US" dirty="0"/>
              <a:t>&lt;&lt;Time&gt;&gt;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1513F0-F17D-6D4B-B949-A403774C45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114" t="44704" r="15808" b="44387"/>
          <a:stretch/>
        </p:blipFill>
        <p:spPr>
          <a:xfrm>
            <a:off x="7456850" y="18168257"/>
            <a:ext cx="5404713" cy="112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35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F4A8F0-F860-1A44-AB4A-898D3275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6709" y="11420809"/>
            <a:ext cx="17524995" cy="6932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Event Title</a:t>
            </a:r>
          </a:p>
        </p:txBody>
      </p:sp>
    </p:spTree>
    <p:extLst>
      <p:ext uri="{BB962C8B-B14F-4D97-AF65-F5344CB8AC3E}">
        <p14:creationId xmlns:p14="http://schemas.microsoft.com/office/powerpoint/2010/main" val="287377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3" r:id="rId2"/>
    <p:sldLayoutId id="2147483654" r:id="rId3"/>
    <p:sldLayoutId id="2147483664" r:id="rId4"/>
    <p:sldLayoutId id="2147483656" r:id="rId5"/>
    <p:sldLayoutId id="2147483665" r:id="rId6"/>
    <p:sldLayoutId id="2147483657" r:id="rId7"/>
    <p:sldLayoutId id="2147483660" r:id="rId8"/>
    <p:sldLayoutId id="2147483669" r:id="rId9"/>
    <p:sldLayoutId id="2147483668" r:id="rId10"/>
    <p:sldLayoutId id="2147483670" r:id="rId11"/>
  </p:sldLayoutIdLst>
  <p:txStyles>
    <p:titleStyle>
      <a:lvl1pPr algn="ctr" defTabSz="1354592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38648" indent="-338648" algn="l" defTabSz="1354592" rtl="0" eaLnBrk="1" latinLnBrk="0" hangingPunct="1">
        <a:lnSpc>
          <a:spcPct val="90000"/>
        </a:lnSpc>
        <a:spcBef>
          <a:spcPts val="1481"/>
        </a:spcBef>
        <a:buFont typeface="Arial" panose="020B0604020202020204" pitchFamily="34" charset="0"/>
        <a:buChar char="•"/>
        <a:defRPr sz="4148" kern="1200">
          <a:solidFill>
            <a:schemeClr val="tx1"/>
          </a:solidFill>
          <a:latin typeface="+mn-lt"/>
          <a:ea typeface="+mn-ea"/>
          <a:cs typeface="+mn-cs"/>
        </a:defRPr>
      </a:lvl1pPr>
      <a:lvl2pPr marL="1015944" indent="-338648" algn="l" defTabSz="1354592" rtl="0" eaLnBrk="1" latinLnBrk="0" hangingPunct="1">
        <a:lnSpc>
          <a:spcPct val="90000"/>
        </a:lnSpc>
        <a:spcBef>
          <a:spcPts val="741"/>
        </a:spcBef>
        <a:buFont typeface="Arial" panose="020B0604020202020204" pitchFamily="34" charset="0"/>
        <a:buChar char="•"/>
        <a:defRPr sz="3555" kern="1200">
          <a:solidFill>
            <a:schemeClr val="tx1"/>
          </a:solidFill>
          <a:latin typeface="+mn-lt"/>
          <a:ea typeface="+mn-ea"/>
          <a:cs typeface="+mn-cs"/>
        </a:defRPr>
      </a:lvl2pPr>
      <a:lvl3pPr marL="1693240" indent="-338648" algn="l" defTabSz="1354592" rtl="0" eaLnBrk="1" latinLnBrk="0" hangingPunct="1">
        <a:lnSpc>
          <a:spcPct val="90000"/>
        </a:lnSpc>
        <a:spcBef>
          <a:spcPts val="741"/>
        </a:spcBef>
        <a:buFont typeface="Arial" panose="020B0604020202020204" pitchFamily="34" charset="0"/>
        <a:buChar char="•"/>
        <a:defRPr sz="2963" kern="1200">
          <a:solidFill>
            <a:schemeClr val="tx1"/>
          </a:solidFill>
          <a:latin typeface="+mn-lt"/>
          <a:ea typeface="+mn-ea"/>
          <a:cs typeface="+mn-cs"/>
        </a:defRPr>
      </a:lvl3pPr>
      <a:lvl4pPr marL="2370536" indent="-338648" algn="l" defTabSz="1354592" rtl="0" eaLnBrk="1" latinLnBrk="0" hangingPunct="1">
        <a:lnSpc>
          <a:spcPct val="90000"/>
        </a:lnSpc>
        <a:spcBef>
          <a:spcPts val="741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3047832" indent="-338648" algn="l" defTabSz="1354592" rtl="0" eaLnBrk="1" latinLnBrk="0" hangingPunct="1">
        <a:lnSpc>
          <a:spcPct val="90000"/>
        </a:lnSpc>
        <a:spcBef>
          <a:spcPts val="741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725128" indent="-338648" algn="l" defTabSz="1354592" rtl="0" eaLnBrk="1" latinLnBrk="0" hangingPunct="1">
        <a:lnSpc>
          <a:spcPct val="90000"/>
        </a:lnSpc>
        <a:spcBef>
          <a:spcPts val="741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4402425" indent="-338648" algn="l" defTabSz="1354592" rtl="0" eaLnBrk="1" latinLnBrk="0" hangingPunct="1">
        <a:lnSpc>
          <a:spcPct val="90000"/>
        </a:lnSpc>
        <a:spcBef>
          <a:spcPts val="741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5079721" indent="-338648" algn="l" defTabSz="1354592" rtl="0" eaLnBrk="1" latinLnBrk="0" hangingPunct="1">
        <a:lnSpc>
          <a:spcPct val="90000"/>
        </a:lnSpc>
        <a:spcBef>
          <a:spcPts val="741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757017" indent="-338648" algn="l" defTabSz="1354592" rtl="0" eaLnBrk="1" latinLnBrk="0" hangingPunct="1">
        <a:lnSpc>
          <a:spcPct val="90000"/>
        </a:lnSpc>
        <a:spcBef>
          <a:spcPts val="741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54592" rtl="0" eaLnBrk="1" latinLnBrk="0" hangingPunct="1"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77296" algn="l" defTabSz="1354592" rtl="0" eaLnBrk="1" latinLnBrk="0" hangingPunct="1"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354592" algn="l" defTabSz="1354592" rtl="0" eaLnBrk="1" latinLnBrk="0" hangingPunct="1"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031888" algn="l" defTabSz="1354592" rtl="0" eaLnBrk="1" latinLnBrk="0" hangingPunct="1"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09184" algn="l" defTabSz="1354592" rtl="0" eaLnBrk="1" latinLnBrk="0" hangingPunct="1"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86480" algn="l" defTabSz="1354592" rtl="0" eaLnBrk="1" latinLnBrk="0" hangingPunct="1"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4063776" algn="l" defTabSz="1354592" rtl="0" eaLnBrk="1" latinLnBrk="0" hangingPunct="1"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741073" algn="l" defTabSz="1354592" rtl="0" eaLnBrk="1" latinLnBrk="0" hangingPunct="1"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418369" algn="l" defTabSz="1354592" rtl="0" eaLnBrk="1" latinLnBrk="0" hangingPunct="1"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0E4FF-9FC0-ED4A-8CB1-5ABEAABE88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Save the 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201020-F20F-EA45-97E2-C6F5FD463D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&lt;&lt;Event Name&gt;&gt;</a:t>
            </a:r>
          </a:p>
          <a:p>
            <a:r>
              <a:rPr lang="en-US" dirty="0"/>
              <a:t>&lt;&lt;Date&gt;&gt;</a:t>
            </a:r>
          </a:p>
          <a:p>
            <a:r>
              <a:rPr lang="en-US" dirty="0"/>
              <a:t>&lt;&lt;Location&gt;&gt;</a:t>
            </a:r>
          </a:p>
          <a:p>
            <a:r>
              <a:rPr lang="en-US" dirty="0"/>
              <a:t>&lt;&lt;Time&gt;&gt;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8069BD0-8B7B-A348-98B7-3FEBEACE4D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1614058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16094"/>
            </a:gs>
            <a:gs pos="45000">
              <a:srgbClr val="016094"/>
            </a:gs>
            <a:gs pos="99000">
              <a:srgbClr val="004165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7A5813-6820-FD45-9117-0C9B6358A6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&lt;&lt;Event Name&gt;&gt;</a:t>
            </a:r>
          </a:p>
          <a:p>
            <a:r>
              <a:rPr lang="en-US" dirty="0"/>
              <a:t>&lt;&lt;Date&gt;&gt;</a:t>
            </a:r>
          </a:p>
          <a:p>
            <a:r>
              <a:rPr lang="en-US" dirty="0"/>
              <a:t>&lt;&lt;Location&gt;&gt;</a:t>
            </a:r>
          </a:p>
          <a:p>
            <a:r>
              <a:rPr lang="en-US" dirty="0"/>
              <a:t>&lt;&lt;Time&gt;&gt;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9E8E37-960C-6141-A2F3-FB83FA4AD6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Save the Date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293B531-76BD-7B43-BA3A-F2F4AE13A2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EA6E93B-FCCC-E34E-BBB0-6A8E1619D8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647649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1D1D80-A131-274D-AED7-970E1444E9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&lt;&lt;Event Name&gt;&gt;</a:t>
            </a:r>
          </a:p>
          <a:p>
            <a:r>
              <a:rPr lang="en-US" dirty="0"/>
              <a:t>&lt;&lt;Date&gt;&gt;</a:t>
            </a:r>
          </a:p>
          <a:p>
            <a:r>
              <a:rPr lang="en-US" dirty="0"/>
              <a:t>&lt;&lt;Location&gt;&gt;</a:t>
            </a:r>
          </a:p>
          <a:p>
            <a:r>
              <a:rPr lang="en-US" dirty="0"/>
              <a:t>&lt;&lt;Time&gt;&gt;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A3FEE4-25BB-4249-A327-910BAC9DB4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017A2E-5949-2949-AC72-96AC447A94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2B703F5-8B7E-CA41-845D-AB733D113B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E2D0287-9AA7-194C-B5BC-02CB53A00F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B078E93-EB26-1E48-ACD4-47F3CDF60C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Save the Date</a:t>
            </a:r>
          </a:p>
        </p:txBody>
      </p:sp>
    </p:spTree>
    <p:extLst>
      <p:ext uri="{BB962C8B-B14F-4D97-AF65-F5344CB8AC3E}">
        <p14:creationId xmlns:p14="http://schemas.microsoft.com/office/powerpoint/2010/main" val="1288648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41107-5227-6B4D-913F-83D4DD9E5F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Save the 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C4321-6ED2-984E-919D-9C20F5BE4D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&lt;&lt;Event Name&gt;&gt;</a:t>
            </a:r>
          </a:p>
          <a:p>
            <a:r>
              <a:rPr lang="en-US" dirty="0"/>
              <a:t>&lt;&lt;Date&gt;&gt;</a:t>
            </a:r>
          </a:p>
          <a:p>
            <a:r>
              <a:rPr lang="en-US" dirty="0"/>
              <a:t>&lt;&lt;Location&gt;&gt;</a:t>
            </a:r>
          </a:p>
          <a:p>
            <a:r>
              <a:rPr lang="en-US" dirty="0"/>
              <a:t>&lt;&lt;Time&gt;&gt;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0CB963B-ACB2-944D-8A6D-EBF5702E68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1482194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D27D-6219-1A4A-890D-C2A2525619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Save the 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078E1-6609-944C-9947-88EDCEE978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&lt;&lt;Event Name&gt;&gt;</a:t>
            </a:r>
          </a:p>
          <a:p>
            <a:r>
              <a:rPr lang="en-US" dirty="0"/>
              <a:t>&lt;&lt;Date&gt;&gt;</a:t>
            </a:r>
          </a:p>
          <a:p>
            <a:r>
              <a:rPr lang="en-US" dirty="0"/>
              <a:t>&lt;&lt;Location&gt;&gt;</a:t>
            </a:r>
          </a:p>
          <a:p>
            <a:r>
              <a:rPr lang="en-US" dirty="0"/>
              <a:t>&lt;&lt;Time&gt;&gt;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103900-C8BF-1243-A5F0-70B1F56484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2103036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77845-C10F-1645-8B58-772B142CAF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Save the 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55DD97-93C7-0D4A-BC61-705CCD2ADF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&lt;&lt;Event Name&gt;&gt;</a:t>
            </a:r>
          </a:p>
          <a:p>
            <a:r>
              <a:rPr lang="en-US" dirty="0"/>
              <a:t>&lt;&lt;Date&gt;&gt;</a:t>
            </a:r>
          </a:p>
          <a:p>
            <a:r>
              <a:rPr lang="en-US" dirty="0"/>
              <a:t>&lt;&lt;Location&gt;&gt;</a:t>
            </a:r>
          </a:p>
          <a:p>
            <a:r>
              <a:rPr lang="en-US" dirty="0"/>
              <a:t>&lt;&lt;Time&gt;&gt;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6D2480C-F86D-AA46-A8BB-AAD5E22217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615359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698F0-7A1C-B442-90D6-9E50C1E8D0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Save the 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E67A4C-9860-C742-872C-B7C081FA41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&lt;&lt;Event Name&gt;&gt;</a:t>
            </a:r>
          </a:p>
          <a:p>
            <a:r>
              <a:rPr lang="en-US" dirty="0"/>
              <a:t>&lt;&lt;Date&gt;&gt;</a:t>
            </a:r>
          </a:p>
          <a:p>
            <a:r>
              <a:rPr lang="en-US" dirty="0"/>
              <a:t>&lt;&lt;Location&gt;&gt;</a:t>
            </a:r>
          </a:p>
          <a:p>
            <a:r>
              <a:rPr lang="en-US" dirty="0"/>
              <a:t>&lt;&lt;Time&gt;&gt;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6D6DCB8-ACE2-0B46-BE06-9B7E387013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807295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07614-1A58-5545-893D-3B2F6C7FB1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Save the 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95A46-E6F6-6A45-BFF2-B41DB6A9B1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&lt;&lt;Event Name&gt;&gt;</a:t>
            </a:r>
          </a:p>
          <a:p>
            <a:r>
              <a:rPr lang="en-US" dirty="0"/>
              <a:t>&lt;&lt;Date&gt;&gt;</a:t>
            </a:r>
          </a:p>
          <a:p>
            <a:r>
              <a:rPr lang="en-US" dirty="0"/>
              <a:t>&lt;&lt;Location&gt;&gt;</a:t>
            </a:r>
          </a:p>
          <a:p>
            <a:r>
              <a:rPr lang="en-US" dirty="0"/>
              <a:t>&lt;&lt;Time&gt;&gt;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3F1912-C6D9-3643-96B4-55C95F3A31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1983666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B66C7-5B35-5F4B-A677-8831F5D1D1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Save the 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488AB8-B130-6548-B5CC-A9C5BC1213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&lt;&lt;Event Name&gt;&gt;</a:t>
            </a:r>
          </a:p>
          <a:p>
            <a:r>
              <a:rPr lang="en-US" dirty="0"/>
              <a:t>&lt;&lt;Location&gt;&gt;</a:t>
            </a:r>
          </a:p>
          <a:p>
            <a:r>
              <a:rPr lang="en-US" dirty="0"/>
              <a:t>&lt;&lt;Time&gt;&gt;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E93E102-85EC-8542-9104-8D1F098B33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FCCE54B-D2E0-E749-A673-AC39793438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8283FD-BC82-CD4A-BD48-E0DE50B559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60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6F998-CAAD-434F-9057-A239807EF7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Save the 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276E7-1F02-0E4C-A9C7-B00E48BA84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&lt;&lt;Event Name&gt;&gt;</a:t>
            </a:r>
          </a:p>
          <a:p>
            <a:r>
              <a:rPr lang="en-US" dirty="0"/>
              <a:t>&lt;&lt;Date&gt;&gt;</a:t>
            </a:r>
          </a:p>
          <a:p>
            <a:r>
              <a:rPr lang="en-US" dirty="0"/>
              <a:t>&lt;&lt;Location&gt;&gt;</a:t>
            </a:r>
          </a:p>
          <a:p>
            <a:r>
              <a:rPr lang="en-US" dirty="0"/>
              <a:t>&lt;&lt;Time&gt;&gt;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50D775E-1072-8B46-98C6-1140E71A0C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2514371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20C3A-1BA0-6742-9D12-80989B7DBF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Save the 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9CE3D2-5645-8F4A-A34F-3E825ADBAF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&lt;&lt;Event Name&gt;&gt;</a:t>
            </a:r>
          </a:p>
          <a:p>
            <a:r>
              <a:rPr lang="en-US" dirty="0"/>
              <a:t>&lt;&lt;Date&gt;&gt;</a:t>
            </a:r>
          </a:p>
          <a:p>
            <a:r>
              <a:rPr lang="en-US" dirty="0"/>
              <a:t>&lt;&lt;Location&gt;&gt;</a:t>
            </a:r>
          </a:p>
          <a:p>
            <a:r>
              <a:rPr lang="en-US" dirty="0"/>
              <a:t>&lt;&lt;Time&gt;&gt;</a:t>
            </a:r>
          </a:p>
        </p:txBody>
      </p:sp>
    </p:spTree>
    <p:extLst>
      <p:ext uri="{BB962C8B-B14F-4D97-AF65-F5344CB8AC3E}">
        <p14:creationId xmlns:p14="http://schemas.microsoft.com/office/powerpoint/2010/main" val="183272004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84-SpecialEventFlier" id="{D83030E7-94F3-1C40-B2C5-60CFFBF9F626}" vid="{BF60B1CA-BF72-3F4B-AFC9-81767590AF4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484-special event flier</Template>
  <TotalTime>1</TotalTime>
  <Words>1438</Words>
  <Application>Microsoft Office PowerPoint</Application>
  <PresentationFormat>Custom</PresentationFormat>
  <Paragraphs>230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Custom Design</vt:lpstr>
      <vt:lpstr>Save the Date</vt:lpstr>
      <vt:lpstr>Save the Date</vt:lpstr>
      <vt:lpstr>Save the Date</vt:lpstr>
      <vt:lpstr>Save the Date</vt:lpstr>
      <vt:lpstr>Save the Date</vt:lpstr>
      <vt:lpstr>Save the Date</vt:lpstr>
      <vt:lpstr>Save the Date</vt:lpstr>
      <vt:lpstr>Save the Date</vt:lpstr>
      <vt:lpstr>Save the Date</vt:lpstr>
      <vt:lpstr>Save the Date</vt:lpstr>
      <vt:lpstr>Save the Date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Save the Date</dc:title>
  <dc:creator>Johnny Harbieh</dc:creator>
  <cp:lastModifiedBy>Johnny Harbieh</cp:lastModifiedBy>
  <cp:revision>1</cp:revision>
  <dcterms:created xsi:type="dcterms:W3CDTF">2021-11-05T01:21:15Z</dcterms:created>
  <dcterms:modified xsi:type="dcterms:W3CDTF">2022-08-14T22:41:53Z</dcterms:modified>
</cp:coreProperties>
</file>